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FFAAC-B70D-4E76-8C81-139CCC080A89}" v="82" dt="2022-09-14T18:50:58.297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4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ail Abdullatif" userId="72a75eba-4793-4388-8eda-51e222c4e402" providerId="ADAL" clId="{EE09381E-D1D3-46FB-92B5-E53BDBB224B0}"/>
    <pc:docChg chg="custSel addSld modSld addMainMaster delMainMaster">
      <pc:chgData name="Ismail Abdullatif" userId="72a75eba-4793-4388-8eda-51e222c4e402" providerId="ADAL" clId="{EE09381E-D1D3-46FB-92B5-E53BDBB224B0}" dt="2022-09-01T20:01:43.278" v="1" actId="26606"/>
      <pc:docMkLst>
        <pc:docMk/>
      </pc:docMkLst>
      <pc:sldChg chg="addSp modSp new mod setBg modClrScheme chgLayout">
        <pc:chgData name="Ismail Abdullatif" userId="72a75eba-4793-4388-8eda-51e222c4e402" providerId="ADAL" clId="{EE09381E-D1D3-46FB-92B5-E53BDBB224B0}" dt="2022-09-01T20:01:43.278" v="1" actId="26606"/>
        <pc:sldMkLst>
          <pc:docMk/>
          <pc:sldMk cId="2904401342" sldId="256"/>
        </pc:sldMkLst>
        <pc:spChg chg="mod">
          <ac:chgData name="Ismail Abdullatif" userId="72a75eba-4793-4388-8eda-51e222c4e402" providerId="ADAL" clId="{EE09381E-D1D3-46FB-92B5-E53BDBB224B0}" dt="2022-09-01T20:01:43.278" v="1" actId="26606"/>
          <ac:spMkLst>
            <pc:docMk/>
            <pc:sldMk cId="2904401342" sldId="256"/>
            <ac:spMk id="2" creationId="{6AE18C0D-E07A-9E2E-14D4-D8C643EC8E35}"/>
          </ac:spMkLst>
        </pc:spChg>
        <pc:spChg chg="mod">
          <ac:chgData name="Ismail Abdullatif" userId="72a75eba-4793-4388-8eda-51e222c4e402" providerId="ADAL" clId="{EE09381E-D1D3-46FB-92B5-E53BDBB224B0}" dt="2022-09-01T20:01:43.278" v="1" actId="26606"/>
          <ac:spMkLst>
            <pc:docMk/>
            <pc:sldMk cId="2904401342" sldId="256"/>
            <ac:spMk id="3" creationId="{E9A4C05A-0CB9-BCA2-4A00-896CB10694E7}"/>
          </ac:spMkLst>
        </pc:spChg>
        <pc:spChg chg="add">
          <ac:chgData name="Ismail Abdullatif" userId="72a75eba-4793-4388-8eda-51e222c4e402" providerId="ADAL" clId="{EE09381E-D1D3-46FB-92B5-E53BDBB224B0}" dt="2022-09-01T20:01:43.278" v="1" actId="26606"/>
          <ac:spMkLst>
            <pc:docMk/>
            <pc:sldMk cId="2904401342" sldId="256"/>
            <ac:spMk id="9" creationId="{55B419A7-F817-4767-8CCB-FB0E189C4ACD}"/>
          </ac:spMkLst>
        </pc:spChg>
        <pc:spChg chg="add">
          <ac:chgData name="Ismail Abdullatif" userId="72a75eba-4793-4388-8eda-51e222c4e402" providerId="ADAL" clId="{EE09381E-D1D3-46FB-92B5-E53BDBB224B0}" dt="2022-09-01T20:01:43.278" v="1" actId="26606"/>
          <ac:spMkLst>
            <pc:docMk/>
            <pc:sldMk cId="2904401342" sldId="256"/>
            <ac:spMk id="13" creationId="{ADA271CD-3011-4A05-B4A3-80F1794684F2}"/>
          </ac:spMkLst>
        </pc:spChg>
        <pc:picChg chg="add">
          <ac:chgData name="Ismail Abdullatif" userId="72a75eba-4793-4388-8eda-51e222c4e402" providerId="ADAL" clId="{EE09381E-D1D3-46FB-92B5-E53BDBB224B0}" dt="2022-09-01T20:01:43.278" v="1" actId="26606"/>
          <ac:picMkLst>
            <pc:docMk/>
            <pc:sldMk cId="2904401342" sldId="256"/>
            <ac:picMk id="4" creationId="{42FD5062-CA07-DB7C-281D-A0F170494029}"/>
          </ac:picMkLst>
        </pc:picChg>
        <pc:cxnChg chg="add">
          <ac:chgData name="Ismail Abdullatif" userId="72a75eba-4793-4388-8eda-51e222c4e402" providerId="ADAL" clId="{EE09381E-D1D3-46FB-92B5-E53BDBB224B0}" dt="2022-09-01T20:01:43.278" v="1" actId="26606"/>
          <ac:cxnSpMkLst>
            <pc:docMk/>
            <pc:sldMk cId="2904401342" sldId="256"/>
            <ac:cxnSpMk id="11" creationId="{E3B95BE3-D5B2-4F38-9A01-17866C9FBA6E}"/>
          </ac:cxnSpMkLst>
        </pc:cxnChg>
      </pc:sldChg>
      <pc:sldMasterChg chg="add addSldLayout">
        <pc:chgData name="Ismail Abdullatif" userId="72a75eba-4793-4388-8eda-51e222c4e402" providerId="ADAL" clId="{EE09381E-D1D3-46FB-92B5-E53BDBB224B0}" dt="2022-09-01T20:01:43.278" v="1" actId="26606"/>
        <pc:sldMasterMkLst>
          <pc:docMk/>
          <pc:sldMasterMk cId="3509522108" sldId="2147483725"/>
        </pc:sldMasterMkLst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1317809561" sldId="2147483714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3156708028" sldId="2147483715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3712855916" sldId="2147483716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3649280429" sldId="2147483717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1479490039" sldId="2147483718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2362886153" sldId="2147483719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191437957" sldId="2147483720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1887431325" sldId="2147483721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20802685" sldId="2147483722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2839610966" sldId="2147483723"/>
          </pc:sldLayoutMkLst>
        </pc:sldLayoutChg>
        <pc:sldLayoutChg chg="add">
          <pc:chgData name="Ismail Abdullatif" userId="72a75eba-4793-4388-8eda-51e222c4e402" providerId="ADAL" clId="{EE09381E-D1D3-46FB-92B5-E53BDBB224B0}" dt="2022-09-01T20:01:43.278" v="1" actId="26606"/>
          <pc:sldLayoutMkLst>
            <pc:docMk/>
            <pc:sldMasterMk cId="3509522108" sldId="2147483725"/>
            <pc:sldLayoutMk cId="3928390520" sldId="2147483724"/>
          </pc:sldLayoutMkLst>
        </pc:sldLayoutChg>
      </pc:sldMasterChg>
    </pc:docChg>
  </pc:docChgLst>
  <pc:docChgLst>
    <pc:chgData name="Ismail Abdullatif" userId="72a75eba-4793-4388-8eda-51e222c4e402" providerId="ADAL" clId="{7BBFFAAC-B70D-4E76-8C81-139CCC080A89}"/>
    <pc:docChg chg="custSel modSld">
      <pc:chgData name="Ismail Abdullatif" userId="72a75eba-4793-4388-8eda-51e222c4e402" providerId="ADAL" clId="{7BBFFAAC-B70D-4E76-8C81-139CCC080A89}" dt="2022-09-14T18:50:58.296" v="119"/>
      <pc:docMkLst>
        <pc:docMk/>
      </pc:docMkLst>
      <pc:sldChg chg="delSp delDesignElem">
        <pc:chgData name="Ismail Abdullatif" userId="72a75eba-4793-4388-8eda-51e222c4e402" providerId="ADAL" clId="{7BBFFAAC-B70D-4E76-8C81-139CCC080A89}" dt="2022-09-14T16:31:07.171" v="1"/>
        <pc:sldMkLst>
          <pc:docMk/>
          <pc:sldMk cId="2904401342" sldId="256"/>
        </pc:sldMkLst>
        <pc:spChg chg="del">
          <ac:chgData name="Ismail Abdullatif" userId="72a75eba-4793-4388-8eda-51e222c4e402" providerId="ADAL" clId="{7BBFFAAC-B70D-4E76-8C81-139CCC080A89}" dt="2022-09-14T16:31:07.171" v="1"/>
          <ac:spMkLst>
            <pc:docMk/>
            <pc:sldMk cId="2904401342" sldId="256"/>
            <ac:spMk id="9" creationId="{55B419A7-F817-4767-8CCB-FB0E189C4ACD}"/>
          </ac:spMkLst>
        </pc:spChg>
        <pc:spChg chg="del">
          <ac:chgData name="Ismail Abdullatif" userId="72a75eba-4793-4388-8eda-51e222c4e402" providerId="ADAL" clId="{7BBFFAAC-B70D-4E76-8C81-139CCC080A89}" dt="2022-09-14T16:31:07.171" v="1"/>
          <ac:spMkLst>
            <pc:docMk/>
            <pc:sldMk cId="2904401342" sldId="256"/>
            <ac:spMk id="13" creationId="{ADA271CD-3011-4A05-B4A3-80F1794684F2}"/>
          </ac:spMkLst>
        </pc:spChg>
        <pc:cxnChg chg="del">
          <ac:chgData name="Ismail Abdullatif" userId="72a75eba-4793-4388-8eda-51e222c4e402" providerId="ADAL" clId="{7BBFFAAC-B70D-4E76-8C81-139CCC080A89}" dt="2022-09-14T16:31:07.171" v="1"/>
          <ac:cxnSpMkLst>
            <pc:docMk/>
            <pc:sldMk cId="2904401342" sldId="256"/>
            <ac:cxnSpMk id="11" creationId="{E3B95BE3-D5B2-4F38-9A01-17866C9FBA6E}"/>
          </ac:cxnSpMkLst>
        </pc:cxnChg>
      </pc:sldChg>
      <pc:sldChg chg="modSp mod">
        <pc:chgData name="Ismail Abdullatif" userId="72a75eba-4793-4388-8eda-51e222c4e402" providerId="ADAL" clId="{7BBFFAAC-B70D-4E76-8C81-139CCC080A89}" dt="2022-09-14T16:31:07.316" v="3" actId="27636"/>
        <pc:sldMkLst>
          <pc:docMk/>
          <pc:sldMk cId="3613526871" sldId="257"/>
        </pc:sldMkLst>
        <pc:spChg chg="mod">
          <ac:chgData name="Ismail Abdullatif" userId="72a75eba-4793-4388-8eda-51e222c4e402" providerId="ADAL" clId="{7BBFFAAC-B70D-4E76-8C81-139CCC080A89}" dt="2022-09-14T16:31:07.316" v="3" actId="27636"/>
          <ac:spMkLst>
            <pc:docMk/>
            <pc:sldMk cId="3613526871" sldId="257"/>
            <ac:spMk id="2" creationId="{84276433-1ACB-4326-A37F-23A3A9474240}"/>
          </ac:spMkLst>
        </pc:spChg>
      </pc:sldChg>
      <pc:sldChg chg="modSp mod">
        <pc:chgData name="Ismail Abdullatif" userId="72a75eba-4793-4388-8eda-51e222c4e402" providerId="ADAL" clId="{7BBFFAAC-B70D-4E76-8C81-139CCC080A89}" dt="2022-09-14T18:41:48.588" v="89" actId="20577"/>
        <pc:sldMkLst>
          <pc:docMk/>
          <pc:sldMk cId="241797535" sldId="258"/>
        </pc:sldMkLst>
        <pc:spChg chg="mod">
          <ac:chgData name="Ismail Abdullatif" userId="72a75eba-4793-4388-8eda-51e222c4e402" providerId="ADAL" clId="{7BBFFAAC-B70D-4E76-8C81-139CCC080A89}" dt="2022-09-14T16:31:07.308" v="2" actId="27636"/>
          <ac:spMkLst>
            <pc:docMk/>
            <pc:sldMk cId="241797535" sldId="258"/>
            <ac:spMk id="2" creationId="{84276433-1ACB-4326-A37F-23A3A9474240}"/>
          </ac:spMkLst>
        </pc:spChg>
        <pc:graphicFrameChg chg="mod modGraphic">
          <ac:chgData name="Ismail Abdullatif" userId="72a75eba-4793-4388-8eda-51e222c4e402" providerId="ADAL" clId="{7BBFFAAC-B70D-4E76-8C81-139CCC080A89}" dt="2022-09-14T18:41:48.588" v="89" actId="20577"/>
          <ac:graphicFrameMkLst>
            <pc:docMk/>
            <pc:sldMk cId="241797535" sldId="258"/>
            <ac:graphicFrameMk id="4" creationId="{B26105D6-6594-486E-851A-C7414D851A64}"/>
          </ac:graphicFrameMkLst>
        </pc:graphicFrameChg>
      </pc:sldChg>
      <pc:sldChg chg="modSp mod">
        <pc:chgData name="Ismail Abdullatif" userId="72a75eba-4793-4388-8eda-51e222c4e402" providerId="ADAL" clId="{7BBFFAAC-B70D-4E76-8C81-139CCC080A89}" dt="2022-09-14T18:47:01.306" v="100" actId="27636"/>
        <pc:sldMkLst>
          <pc:docMk/>
          <pc:sldMk cId="2152233043" sldId="260"/>
        </pc:sldMkLst>
        <pc:spChg chg="mod">
          <ac:chgData name="Ismail Abdullatif" userId="72a75eba-4793-4388-8eda-51e222c4e402" providerId="ADAL" clId="{7BBFFAAC-B70D-4E76-8C81-139CCC080A89}" dt="2022-09-14T16:31:07.326" v="4" actId="27636"/>
          <ac:spMkLst>
            <pc:docMk/>
            <pc:sldMk cId="2152233043" sldId="260"/>
            <ac:spMk id="2" creationId="{84276433-1ACB-4326-A37F-23A3A9474240}"/>
          </ac:spMkLst>
        </pc:spChg>
        <pc:spChg chg="mod">
          <ac:chgData name="Ismail Abdullatif" userId="72a75eba-4793-4388-8eda-51e222c4e402" providerId="ADAL" clId="{7BBFFAAC-B70D-4E76-8C81-139CCC080A89}" dt="2022-09-14T18:47:01.306" v="100" actId="27636"/>
          <ac:spMkLst>
            <pc:docMk/>
            <pc:sldMk cId="2152233043" sldId="260"/>
            <ac:spMk id="8" creationId="{E641603A-058B-45AB-B016-807531C9CFEF}"/>
          </ac:spMkLst>
        </pc:spChg>
      </pc:sldChg>
      <pc:sldChg chg="modSp mod">
        <pc:chgData name="Ismail Abdullatif" userId="72a75eba-4793-4388-8eda-51e222c4e402" providerId="ADAL" clId="{7BBFFAAC-B70D-4E76-8C81-139CCC080A89}" dt="2022-09-14T18:49:29.419" v="118" actId="20577"/>
        <pc:sldMkLst>
          <pc:docMk/>
          <pc:sldMk cId="2984450998" sldId="261"/>
        </pc:sldMkLst>
        <pc:spChg chg="mod">
          <ac:chgData name="Ismail Abdullatif" userId="72a75eba-4793-4388-8eda-51e222c4e402" providerId="ADAL" clId="{7BBFFAAC-B70D-4E76-8C81-139CCC080A89}" dt="2022-09-14T16:31:07.337" v="5" actId="27636"/>
          <ac:spMkLst>
            <pc:docMk/>
            <pc:sldMk cId="2984450998" sldId="261"/>
            <ac:spMk id="2" creationId="{84276433-1ACB-4326-A37F-23A3A9474240}"/>
          </ac:spMkLst>
        </pc:spChg>
        <pc:spChg chg="mod">
          <ac:chgData name="Ismail Abdullatif" userId="72a75eba-4793-4388-8eda-51e222c4e402" providerId="ADAL" clId="{7BBFFAAC-B70D-4E76-8C81-139CCC080A89}" dt="2022-09-14T18:49:29.419" v="118" actId="20577"/>
          <ac:spMkLst>
            <pc:docMk/>
            <pc:sldMk cId="2984450998" sldId="261"/>
            <ac:spMk id="8" creationId="{E641603A-058B-45AB-B016-807531C9CFEF}"/>
          </ac:spMkLst>
        </pc:spChg>
      </pc:sldChg>
      <pc:sldChg chg="modSp mod">
        <pc:chgData name="Ismail Abdullatif" userId="72a75eba-4793-4388-8eda-51e222c4e402" providerId="ADAL" clId="{7BBFFAAC-B70D-4E76-8C81-139CCC080A89}" dt="2022-09-14T16:31:07.342" v="6" actId="27636"/>
        <pc:sldMkLst>
          <pc:docMk/>
          <pc:sldMk cId="1443757453" sldId="262"/>
        </pc:sldMkLst>
        <pc:spChg chg="mod">
          <ac:chgData name="Ismail Abdullatif" userId="72a75eba-4793-4388-8eda-51e222c4e402" providerId="ADAL" clId="{7BBFFAAC-B70D-4E76-8C81-139CCC080A89}" dt="2022-09-14T16:31:07.342" v="6" actId="27636"/>
          <ac:spMkLst>
            <pc:docMk/>
            <pc:sldMk cId="1443757453" sldId="262"/>
            <ac:spMk id="2" creationId="{84276433-1ACB-4326-A37F-23A3A9474240}"/>
          </ac:spMkLst>
        </pc:spChg>
      </pc:sldChg>
      <pc:sldChg chg="modSp mod">
        <pc:chgData name="Ismail Abdullatif" userId="72a75eba-4793-4388-8eda-51e222c4e402" providerId="ADAL" clId="{7BBFFAAC-B70D-4E76-8C81-139CCC080A89}" dt="2022-09-14T16:31:07.348" v="7" actId="27636"/>
        <pc:sldMkLst>
          <pc:docMk/>
          <pc:sldMk cId="1942463271" sldId="263"/>
        </pc:sldMkLst>
        <pc:spChg chg="mod">
          <ac:chgData name="Ismail Abdullatif" userId="72a75eba-4793-4388-8eda-51e222c4e402" providerId="ADAL" clId="{7BBFFAAC-B70D-4E76-8C81-139CCC080A89}" dt="2022-09-14T16:31:07.348" v="7" actId="27636"/>
          <ac:spMkLst>
            <pc:docMk/>
            <pc:sldMk cId="1942463271" sldId="263"/>
            <ac:spMk id="2" creationId="{84276433-1ACB-4326-A37F-23A3A9474240}"/>
          </ac:spMkLst>
        </pc:spChg>
      </pc:sldChg>
      <pc:sldChg chg="modSp mod">
        <pc:chgData name="Ismail Abdullatif" userId="72a75eba-4793-4388-8eda-51e222c4e402" providerId="ADAL" clId="{7BBFFAAC-B70D-4E76-8C81-139CCC080A89}" dt="2022-09-14T18:50:58.296" v="119"/>
        <pc:sldMkLst>
          <pc:docMk/>
          <pc:sldMk cId="1632972083" sldId="264"/>
        </pc:sldMkLst>
        <pc:spChg chg="mod">
          <ac:chgData name="Ismail Abdullatif" userId="72a75eba-4793-4388-8eda-51e222c4e402" providerId="ADAL" clId="{7BBFFAAC-B70D-4E76-8C81-139CCC080A89}" dt="2022-09-14T18:50:58.296" v="119"/>
          <ac:spMkLst>
            <pc:docMk/>
            <pc:sldMk cId="1632972083" sldId="264"/>
            <ac:spMk id="2" creationId="{84276433-1ACB-4326-A37F-23A3A9474240}"/>
          </ac:spMkLst>
        </pc:spChg>
      </pc:sldChg>
      <pc:sldChg chg="modSp mod">
        <pc:chgData name="Ismail Abdullatif" userId="72a75eba-4793-4388-8eda-51e222c4e402" providerId="ADAL" clId="{7BBFFAAC-B70D-4E76-8C81-139CCC080A89}" dt="2022-09-14T16:31:07.358" v="9" actId="27636"/>
        <pc:sldMkLst>
          <pc:docMk/>
          <pc:sldMk cId="763824632" sldId="265"/>
        </pc:sldMkLst>
        <pc:spChg chg="mod">
          <ac:chgData name="Ismail Abdullatif" userId="72a75eba-4793-4388-8eda-51e222c4e402" providerId="ADAL" clId="{7BBFFAAC-B70D-4E76-8C81-139CCC080A89}" dt="2022-09-14T16:31:07.358" v="9" actId="27636"/>
          <ac:spMkLst>
            <pc:docMk/>
            <pc:sldMk cId="763824632" sldId="265"/>
            <ac:spMk id="2" creationId="{84276433-1ACB-4326-A37F-23A3A9474240}"/>
          </ac:spMkLst>
        </pc:spChg>
      </pc:sldChg>
      <pc:sldChg chg="modSp mod">
        <pc:chgData name="Ismail Abdullatif" userId="72a75eba-4793-4388-8eda-51e222c4e402" providerId="ADAL" clId="{7BBFFAAC-B70D-4E76-8C81-139CCC080A89}" dt="2022-09-14T16:31:07.361" v="10" actId="27636"/>
        <pc:sldMkLst>
          <pc:docMk/>
          <pc:sldMk cId="731844892" sldId="266"/>
        </pc:sldMkLst>
        <pc:spChg chg="mod">
          <ac:chgData name="Ismail Abdullatif" userId="72a75eba-4793-4388-8eda-51e222c4e402" providerId="ADAL" clId="{7BBFFAAC-B70D-4E76-8C81-139CCC080A89}" dt="2022-09-14T16:31:07.361" v="10" actId="27636"/>
          <ac:spMkLst>
            <pc:docMk/>
            <pc:sldMk cId="731844892" sldId="266"/>
            <ac:spMk id="2" creationId="{84276433-1ACB-4326-A37F-23A3A9474240}"/>
          </ac:spMkLst>
        </pc:spChg>
      </pc:sldChg>
    </pc:docChg>
  </pc:docChgLst>
  <pc:docChgLst>
    <pc:chgData name="Ismail Abdullatif" userId="72a75eba-4793-4388-8eda-51e222c4e402" providerId="ADAL" clId="{4FCE73AD-239D-428D-9985-6AB3336430B2}"/>
    <pc:docChg chg="custSel addSld delSld modSld sldOrd">
      <pc:chgData name="Ismail Abdullatif" userId="72a75eba-4793-4388-8eda-51e222c4e402" providerId="ADAL" clId="{4FCE73AD-239D-428D-9985-6AB3336430B2}" dt="2022-09-14T10:17:28.597" v="510" actId="20577"/>
      <pc:docMkLst>
        <pc:docMk/>
      </pc:docMkLst>
      <pc:sldChg chg="modSp">
        <pc:chgData name="Ismail Abdullatif" userId="72a75eba-4793-4388-8eda-51e222c4e402" providerId="ADAL" clId="{4FCE73AD-239D-428D-9985-6AB3336430B2}" dt="2022-09-02T10:57:00.513" v="14"/>
        <pc:sldMkLst>
          <pc:docMk/>
          <pc:sldMk cId="2904401342" sldId="256"/>
        </pc:sldMkLst>
        <pc:spChg chg="mod">
          <ac:chgData name="Ismail Abdullatif" userId="72a75eba-4793-4388-8eda-51e222c4e402" providerId="ADAL" clId="{4FCE73AD-239D-428D-9985-6AB3336430B2}" dt="2022-09-02T10:56:51.416" v="13" actId="20577"/>
          <ac:spMkLst>
            <pc:docMk/>
            <pc:sldMk cId="2904401342" sldId="256"/>
            <ac:spMk id="2" creationId="{6AE18C0D-E07A-9E2E-14D4-D8C643EC8E35}"/>
          </ac:spMkLst>
        </pc:spChg>
        <pc:spChg chg="mod">
          <ac:chgData name="Ismail Abdullatif" userId="72a75eba-4793-4388-8eda-51e222c4e402" providerId="ADAL" clId="{4FCE73AD-239D-428D-9985-6AB3336430B2}" dt="2022-09-02T10:57:00.513" v="14"/>
          <ac:spMkLst>
            <pc:docMk/>
            <pc:sldMk cId="2904401342" sldId="256"/>
            <ac:spMk id="3" creationId="{E9A4C05A-0CB9-BCA2-4A00-896CB10694E7}"/>
          </ac:spMkLst>
        </pc:spChg>
      </pc:sldChg>
      <pc:sldChg chg="addSp delSp modSp add ord">
        <pc:chgData name="Ismail Abdullatif" userId="72a75eba-4793-4388-8eda-51e222c4e402" providerId="ADAL" clId="{4FCE73AD-239D-428D-9985-6AB3336430B2}" dt="2022-09-14T10:05:51.109" v="151" actId="20577"/>
        <pc:sldMkLst>
          <pc:docMk/>
          <pc:sldMk cId="3613526871" sldId="257"/>
        </pc:sldMkLst>
        <pc:spChg chg="mod">
          <ac:chgData name="Ismail Abdullatif" userId="72a75eba-4793-4388-8eda-51e222c4e402" providerId="ADAL" clId="{4FCE73AD-239D-428D-9985-6AB3336430B2}" dt="2022-09-02T10:59:58.578" v="62"/>
          <ac:spMkLst>
            <pc:docMk/>
            <pc:sldMk cId="3613526871" sldId="257"/>
            <ac:spMk id="2" creationId="{84276433-1ACB-4326-A37F-23A3A9474240}"/>
          </ac:spMkLst>
        </pc:spChg>
        <pc:spChg chg="del mod">
          <ac:chgData name="Ismail Abdullatif" userId="72a75eba-4793-4388-8eda-51e222c4e402" providerId="ADAL" clId="{4FCE73AD-239D-428D-9985-6AB3336430B2}" dt="2022-09-02T10:58:29.719" v="25" actId="478"/>
          <ac:spMkLst>
            <pc:docMk/>
            <pc:sldMk cId="3613526871" sldId="257"/>
            <ac:spMk id="3" creationId="{40D7899A-B5F1-4EE2-B78F-F0047FB40B7B}"/>
          </ac:spMkLst>
        </pc:spChg>
        <pc:spChg chg="add del mod">
          <ac:chgData name="Ismail Abdullatif" userId="72a75eba-4793-4388-8eda-51e222c4e402" providerId="ADAL" clId="{4FCE73AD-239D-428D-9985-6AB3336430B2}" dt="2022-09-02T10:59:45.768" v="59" actId="478"/>
          <ac:spMkLst>
            <pc:docMk/>
            <pc:sldMk cId="3613526871" sldId="257"/>
            <ac:spMk id="7" creationId="{96017A56-268D-4FF7-8152-8A10EDF3558B}"/>
          </ac:spMkLst>
        </pc:spChg>
        <pc:spChg chg="add mod">
          <ac:chgData name="Ismail Abdullatif" userId="72a75eba-4793-4388-8eda-51e222c4e402" providerId="ADAL" clId="{4FCE73AD-239D-428D-9985-6AB3336430B2}" dt="2022-09-02T11:01:38.322" v="117" actId="404"/>
          <ac:spMkLst>
            <pc:docMk/>
            <pc:sldMk cId="3613526871" sldId="257"/>
            <ac:spMk id="8" creationId="{E641603A-058B-45AB-B016-807531C9CFEF}"/>
          </ac:spMkLst>
        </pc:spChg>
        <pc:spChg chg="add mod">
          <ac:chgData name="Ismail Abdullatif" userId="72a75eba-4793-4388-8eda-51e222c4e402" providerId="ADAL" clId="{4FCE73AD-239D-428D-9985-6AB3336430B2}" dt="2022-09-02T11:02:22.293" v="133" actId="1076"/>
          <ac:spMkLst>
            <pc:docMk/>
            <pc:sldMk cId="3613526871" sldId="257"/>
            <ac:spMk id="9" creationId="{3B20B79A-2F39-4835-950E-458E517F8D48}"/>
          </ac:spMkLst>
        </pc:spChg>
        <pc:spChg chg="add mod">
          <ac:chgData name="Ismail Abdullatif" userId="72a75eba-4793-4388-8eda-51e222c4e402" providerId="ADAL" clId="{4FCE73AD-239D-428D-9985-6AB3336430B2}" dt="2022-09-14T10:05:51.109" v="151" actId="20577"/>
          <ac:spMkLst>
            <pc:docMk/>
            <pc:sldMk cId="3613526871" sldId="257"/>
            <ac:spMk id="10" creationId="{D1A23998-5215-487A-BD63-34F544E7BFFF}"/>
          </ac:spMkLst>
        </pc:spChg>
        <pc:graphicFrameChg chg="add del mod">
          <ac:chgData name="Ismail Abdullatif" userId="72a75eba-4793-4388-8eda-51e222c4e402" providerId="ADAL" clId="{4FCE73AD-239D-428D-9985-6AB3336430B2}" dt="2022-09-02T10:59:43.104" v="58" actId="478"/>
          <ac:graphicFrameMkLst>
            <pc:docMk/>
            <pc:sldMk cId="3613526871" sldId="257"/>
            <ac:graphicFrameMk id="4" creationId="{B26105D6-6594-486E-851A-C7414D851A64}"/>
          </ac:graphicFrameMkLst>
        </pc:graphicFrameChg>
        <pc:picChg chg="add del mod">
          <ac:chgData name="Ismail Abdullatif" userId="72a75eba-4793-4388-8eda-51e222c4e402" providerId="ADAL" clId="{4FCE73AD-239D-428D-9985-6AB3336430B2}" dt="2022-09-02T10:59:47.684" v="60" actId="478"/>
          <ac:picMkLst>
            <pc:docMk/>
            <pc:sldMk cId="3613526871" sldId="257"/>
            <ac:picMk id="5" creationId="{1221F2E5-80B4-4C53-928E-FD889BEC6AED}"/>
          </ac:picMkLst>
        </pc:picChg>
        <pc:picChg chg="add del mod">
          <ac:chgData name="Ismail Abdullatif" userId="72a75eba-4793-4388-8eda-51e222c4e402" providerId="ADAL" clId="{4FCE73AD-239D-428D-9985-6AB3336430B2}" dt="2022-09-02T10:59:49.849" v="61" actId="478"/>
          <ac:picMkLst>
            <pc:docMk/>
            <pc:sldMk cId="3613526871" sldId="257"/>
            <ac:picMk id="6" creationId="{356D184A-72EB-4F3B-A161-D72E5A6796BA}"/>
          </ac:picMkLst>
        </pc:picChg>
      </pc:sldChg>
      <pc:sldChg chg="modSp add">
        <pc:chgData name="Ismail Abdullatif" userId="72a75eba-4793-4388-8eda-51e222c4e402" providerId="ADAL" clId="{4FCE73AD-239D-428D-9985-6AB3336430B2}" dt="2022-09-02T10:59:37.029" v="57"/>
        <pc:sldMkLst>
          <pc:docMk/>
          <pc:sldMk cId="241797535" sldId="258"/>
        </pc:sldMkLst>
        <pc:graphicFrameChg chg="mod">
          <ac:chgData name="Ismail Abdullatif" userId="72a75eba-4793-4388-8eda-51e222c4e402" providerId="ADAL" clId="{4FCE73AD-239D-428D-9985-6AB3336430B2}" dt="2022-09-02T10:59:37.029" v="57"/>
          <ac:graphicFrameMkLst>
            <pc:docMk/>
            <pc:sldMk cId="241797535" sldId="258"/>
            <ac:graphicFrameMk id="4" creationId="{B26105D6-6594-486E-851A-C7414D851A64}"/>
          </ac:graphicFrameMkLst>
        </pc:graphicFrameChg>
        <pc:picChg chg="mod">
          <ac:chgData name="Ismail Abdullatif" userId="72a75eba-4793-4388-8eda-51e222c4e402" providerId="ADAL" clId="{4FCE73AD-239D-428D-9985-6AB3336430B2}" dt="2022-09-02T10:59:31.904" v="55" actId="1076"/>
          <ac:picMkLst>
            <pc:docMk/>
            <pc:sldMk cId="241797535" sldId="258"/>
            <ac:picMk id="5" creationId="{1221F2E5-80B4-4C53-928E-FD889BEC6AED}"/>
          </ac:picMkLst>
        </pc:picChg>
      </pc:sldChg>
      <pc:sldChg chg="delSp add del">
        <pc:chgData name="Ismail Abdullatif" userId="72a75eba-4793-4388-8eda-51e222c4e402" providerId="ADAL" clId="{4FCE73AD-239D-428D-9985-6AB3336430B2}" dt="2022-09-14T10:06:36.873" v="155" actId="2696"/>
        <pc:sldMkLst>
          <pc:docMk/>
          <pc:sldMk cId="2516354410" sldId="259"/>
        </pc:sldMkLst>
        <pc:spChg chg="del">
          <ac:chgData name="Ismail Abdullatif" userId="72a75eba-4793-4388-8eda-51e222c4e402" providerId="ADAL" clId="{4FCE73AD-239D-428D-9985-6AB3336430B2}" dt="2022-09-14T10:06:29.683" v="152" actId="478"/>
          <ac:spMkLst>
            <pc:docMk/>
            <pc:sldMk cId="2516354410" sldId="259"/>
            <ac:spMk id="2" creationId="{2A0D325B-7F89-454B-8CDB-6115353A56D5}"/>
          </ac:spMkLst>
        </pc:spChg>
        <pc:spChg chg="del">
          <ac:chgData name="Ismail Abdullatif" userId="72a75eba-4793-4388-8eda-51e222c4e402" providerId="ADAL" clId="{4FCE73AD-239D-428D-9985-6AB3336430B2}" dt="2022-09-14T10:06:31.032" v="153" actId="478"/>
          <ac:spMkLst>
            <pc:docMk/>
            <pc:sldMk cId="2516354410" sldId="259"/>
            <ac:spMk id="3" creationId="{6A0271D5-9AE1-4E61-8C3A-2A6C7ADC0D57}"/>
          </ac:spMkLst>
        </pc:spChg>
      </pc:sldChg>
      <pc:sldChg chg="delSp modSp add">
        <pc:chgData name="Ismail Abdullatif" userId="72a75eba-4793-4388-8eda-51e222c4e402" providerId="ADAL" clId="{4FCE73AD-239D-428D-9985-6AB3336430B2}" dt="2022-09-14T10:08:32.507" v="180" actId="20577"/>
        <pc:sldMkLst>
          <pc:docMk/>
          <pc:sldMk cId="2152233043" sldId="260"/>
        </pc:sldMkLst>
        <pc:spChg chg="mod">
          <ac:chgData name="Ismail Abdullatif" userId="72a75eba-4793-4388-8eda-51e222c4e402" providerId="ADAL" clId="{4FCE73AD-239D-428D-9985-6AB3336430B2}" dt="2022-09-14T10:06:52.706" v="156"/>
          <ac:spMkLst>
            <pc:docMk/>
            <pc:sldMk cId="2152233043" sldId="260"/>
            <ac:spMk id="2" creationId="{84276433-1ACB-4326-A37F-23A3A9474240}"/>
          </ac:spMkLst>
        </pc:spChg>
        <pc:spChg chg="mod">
          <ac:chgData name="Ismail Abdullatif" userId="72a75eba-4793-4388-8eda-51e222c4e402" providerId="ADAL" clId="{4FCE73AD-239D-428D-9985-6AB3336430B2}" dt="2022-09-14T10:08:32.507" v="180" actId="20577"/>
          <ac:spMkLst>
            <pc:docMk/>
            <pc:sldMk cId="2152233043" sldId="260"/>
            <ac:spMk id="8" creationId="{E641603A-058B-45AB-B016-807531C9CFEF}"/>
          </ac:spMkLst>
        </pc:spChg>
        <pc:spChg chg="del mod">
          <ac:chgData name="Ismail Abdullatif" userId="72a75eba-4793-4388-8eda-51e222c4e402" providerId="ADAL" clId="{4FCE73AD-239D-428D-9985-6AB3336430B2}" dt="2022-09-14T10:07:39.100" v="161" actId="478"/>
          <ac:spMkLst>
            <pc:docMk/>
            <pc:sldMk cId="2152233043" sldId="260"/>
            <ac:spMk id="9" creationId="{3B20B79A-2F39-4835-950E-458E517F8D48}"/>
          </ac:spMkLst>
        </pc:spChg>
        <pc:spChg chg="del mod">
          <ac:chgData name="Ismail Abdullatif" userId="72a75eba-4793-4388-8eda-51e222c4e402" providerId="ADAL" clId="{4FCE73AD-239D-428D-9985-6AB3336430B2}" dt="2022-09-14T10:07:28.253" v="159" actId="478"/>
          <ac:spMkLst>
            <pc:docMk/>
            <pc:sldMk cId="2152233043" sldId="260"/>
            <ac:spMk id="10" creationId="{D1A23998-5215-487A-BD63-34F544E7BFFF}"/>
          </ac:spMkLst>
        </pc:spChg>
      </pc:sldChg>
      <pc:sldChg chg="modSp add">
        <pc:chgData name="Ismail Abdullatif" userId="72a75eba-4793-4388-8eda-51e222c4e402" providerId="ADAL" clId="{4FCE73AD-239D-428D-9985-6AB3336430B2}" dt="2022-09-14T10:10:16.498" v="208" actId="20577"/>
        <pc:sldMkLst>
          <pc:docMk/>
          <pc:sldMk cId="2984450998" sldId="261"/>
        </pc:sldMkLst>
        <pc:spChg chg="mod">
          <ac:chgData name="Ismail Abdullatif" userId="72a75eba-4793-4388-8eda-51e222c4e402" providerId="ADAL" clId="{4FCE73AD-239D-428D-9985-6AB3336430B2}" dt="2022-09-14T10:09:01.109" v="182"/>
          <ac:spMkLst>
            <pc:docMk/>
            <pc:sldMk cId="2984450998" sldId="261"/>
            <ac:spMk id="2" creationId="{84276433-1ACB-4326-A37F-23A3A9474240}"/>
          </ac:spMkLst>
        </pc:spChg>
        <pc:spChg chg="mod">
          <ac:chgData name="Ismail Abdullatif" userId="72a75eba-4793-4388-8eda-51e222c4e402" providerId="ADAL" clId="{4FCE73AD-239D-428D-9985-6AB3336430B2}" dt="2022-09-14T10:10:16.498" v="208" actId="20577"/>
          <ac:spMkLst>
            <pc:docMk/>
            <pc:sldMk cId="2984450998" sldId="261"/>
            <ac:spMk id="8" creationId="{E641603A-058B-45AB-B016-807531C9CFEF}"/>
          </ac:spMkLst>
        </pc:spChg>
      </pc:sldChg>
      <pc:sldChg chg="modSp add">
        <pc:chgData name="Ismail Abdullatif" userId="72a75eba-4793-4388-8eda-51e222c4e402" providerId="ADAL" clId="{4FCE73AD-239D-428D-9985-6AB3336430B2}" dt="2022-09-14T10:11:05.788" v="228"/>
        <pc:sldMkLst>
          <pc:docMk/>
          <pc:sldMk cId="1443757453" sldId="262"/>
        </pc:sldMkLst>
        <pc:spChg chg="mod">
          <ac:chgData name="Ismail Abdullatif" userId="72a75eba-4793-4388-8eda-51e222c4e402" providerId="ADAL" clId="{4FCE73AD-239D-428D-9985-6AB3336430B2}" dt="2022-09-14T10:10:55.930" v="227" actId="20577"/>
          <ac:spMkLst>
            <pc:docMk/>
            <pc:sldMk cId="1443757453" sldId="262"/>
            <ac:spMk id="2" creationId="{84276433-1ACB-4326-A37F-23A3A9474240}"/>
          </ac:spMkLst>
        </pc:spChg>
        <pc:spChg chg="mod">
          <ac:chgData name="Ismail Abdullatif" userId="72a75eba-4793-4388-8eda-51e222c4e402" providerId="ADAL" clId="{4FCE73AD-239D-428D-9985-6AB3336430B2}" dt="2022-09-14T10:11:05.788" v="228"/>
          <ac:spMkLst>
            <pc:docMk/>
            <pc:sldMk cId="1443757453" sldId="262"/>
            <ac:spMk id="8" creationId="{E641603A-058B-45AB-B016-807531C9CFEF}"/>
          </ac:spMkLst>
        </pc:spChg>
      </pc:sldChg>
      <pc:sldChg chg="modSp add">
        <pc:chgData name="Ismail Abdullatif" userId="72a75eba-4793-4388-8eda-51e222c4e402" providerId="ADAL" clId="{4FCE73AD-239D-428D-9985-6AB3336430B2}" dt="2022-09-14T10:12:30.100" v="287" actId="20577"/>
        <pc:sldMkLst>
          <pc:docMk/>
          <pc:sldMk cId="1942463271" sldId="263"/>
        </pc:sldMkLst>
        <pc:spChg chg="mod">
          <ac:chgData name="Ismail Abdullatif" userId="72a75eba-4793-4388-8eda-51e222c4e402" providerId="ADAL" clId="{4FCE73AD-239D-428D-9985-6AB3336430B2}" dt="2022-09-14T10:11:21.226" v="230"/>
          <ac:spMkLst>
            <pc:docMk/>
            <pc:sldMk cId="1942463271" sldId="263"/>
            <ac:spMk id="2" creationId="{84276433-1ACB-4326-A37F-23A3A9474240}"/>
          </ac:spMkLst>
        </pc:spChg>
        <pc:spChg chg="mod">
          <ac:chgData name="Ismail Abdullatif" userId="72a75eba-4793-4388-8eda-51e222c4e402" providerId="ADAL" clId="{4FCE73AD-239D-428D-9985-6AB3336430B2}" dt="2022-09-14T10:12:30.100" v="287" actId="20577"/>
          <ac:spMkLst>
            <pc:docMk/>
            <pc:sldMk cId="1942463271" sldId="263"/>
            <ac:spMk id="8" creationId="{E641603A-058B-45AB-B016-807531C9CFEF}"/>
          </ac:spMkLst>
        </pc:spChg>
      </pc:sldChg>
      <pc:sldChg chg="modSp add">
        <pc:chgData name="Ismail Abdullatif" userId="72a75eba-4793-4388-8eda-51e222c4e402" providerId="ADAL" clId="{4FCE73AD-239D-428D-9985-6AB3336430B2}" dt="2022-09-14T10:13:26.858" v="301"/>
        <pc:sldMkLst>
          <pc:docMk/>
          <pc:sldMk cId="1632972083" sldId="264"/>
        </pc:sldMkLst>
        <pc:spChg chg="mod">
          <ac:chgData name="Ismail Abdullatif" userId="72a75eba-4793-4388-8eda-51e222c4e402" providerId="ADAL" clId="{4FCE73AD-239D-428D-9985-6AB3336430B2}" dt="2022-09-14T10:13:07.676" v="297" actId="20577"/>
          <ac:spMkLst>
            <pc:docMk/>
            <pc:sldMk cId="1632972083" sldId="264"/>
            <ac:spMk id="2" creationId="{84276433-1ACB-4326-A37F-23A3A9474240}"/>
          </ac:spMkLst>
        </pc:spChg>
        <pc:spChg chg="mod">
          <ac:chgData name="Ismail Abdullatif" userId="72a75eba-4793-4388-8eda-51e222c4e402" providerId="ADAL" clId="{4FCE73AD-239D-428D-9985-6AB3336430B2}" dt="2022-09-14T10:13:26.858" v="301"/>
          <ac:spMkLst>
            <pc:docMk/>
            <pc:sldMk cId="1632972083" sldId="264"/>
            <ac:spMk id="8" creationId="{E641603A-058B-45AB-B016-807531C9CFEF}"/>
          </ac:spMkLst>
        </pc:spChg>
      </pc:sldChg>
      <pc:sldChg chg="addSp delSp modSp add">
        <pc:chgData name="Ismail Abdullatif" userId="72a75eba-4793-4388-8eda-51e222c4e402" providerId="ADAL" clId="{4FCE73AD-239D-428D-9985-6AB3336430B2}" dt="2022-09-14T10:15:28.238" v="384" actId="1036"/>
        <pc:sldMkLst>
          <pc:docMk/>
          <pc:sldMk cId="763824632" sldId="265"/>
        </pc:sldMkLst>
        <pc:spChg chg="mod">
          <ac:chgData name="Ismail Abdullatif" userId="72a75eba-4793-4388-8eda-51e222c4e402" providerId="ADAL" clId="{4FCE73AD-239D-428D-9985-6AB3336430B2}" dt="2022-09-14T10:14:20.961" v="332"/>
          <ac:spMkLst>
            <pc:docMk/>
            <pc:sldMk cId="763824632" sldId="265"/>
            <ac:spMk id="2" creationId="{84276433-1ACB-4326-A37F-23A3A9474240}"/>
          </ac:spMkLst>
        </pc:spChg>
        <pc:spChg chg="del mod">
          <ac:chgData name="Ismail Abdullatif" userId="72a75eba-4793-4388-8eda-51e222c4e402" providerId="ADAL" clId="{4FCE73AD-239D-428D-9985-6AB3336430B2}" dt="2022-09-14T10:14:01.208" v="304" actId="478"/>
          <ac:spMkLst>
            <pc:docMk/>
            <pc:sldMk cId="763824632" sldId="265"/>
            <ac:spMk id="8" creationId="{E641603A-058B-45AB-B016-807531C9CFEF}"/>
          </ac:spMkLst>
        </pc:spChg>
        <pc:graphicFrameChg chg="add mod modGraphic">
          <ac:chgData name="Ismail Abdullatif" userId="72a75eba-4793-4388-8eda-51e222c4e402" providerId="ADAL" clId="{4FCE73AD-239D-428D-9985-6AB3336430B2}" dt="2022-09-14T10:15:28.238" v="384" actId="1036"/>
          <ac:graphicFrameMkLst>
            <pc:docMk/>
            <pc:sldMk cId="763824632" sldId="265"/>
            <ac:graphicFrameMk id="4" creationId="{8F2F4120-E449-4380-BEA7-7FF5FC1A0E08}"/>
          </ac:graphicFrameMkLst>
        </pc:graphicFrameChg>
      </pc:sldChg>
      <pc:sldChg chg="addSp delSp modSp add">
        <pc:chgData name="Ismail Abdullatif" userId="72a75eba-4793-4388-8eda-51e222c4e402" providerId="ADAL" clId="{4FCE73AD-239D-428D-9985-6AB3336430B2}" dt="2022-09-14T10:16:47.096" v="494" actId="20577"/>
        <pc:sldMkLst>
          <pc:docMk/>
          <pc:sldMk cId="731844892" sldId="266"/>
        </pc:sldMkLst>
        <pc:spChg chg="mod">
          <ac:chgData name="Ismail Abdullatif" userId="72a75eba-4793-4388-8eda-51e222c4e402" providerId="ADAL" clId="{4FCE73AD-239D-428D-9985-6AB3336430B2}" dt="2022-09-14T10:15:50.837" v="386"/>
          <ac:spMkLst>
            <pc:docMk/>
            <pc:sldMk cId="731844892" sldId="266"/>
            <ac:spMk id="2" creationId="{84276433-1ACB-4326-A37F-23A3A9474240}"/>
          </ac:spMkLst>
        </pc:spChg>
        <pc:spChg chg="add mod">
          <ac:chgData name="Ismail Abdullatif" userId="72a75eba-4793-4388-8eda-51e222c4e402" providerId="ADAL" clId="{4FCE73AD-239D-428D-9985-6AB3336430B2}" dt="2022-09-14T10:16:47.096" v="494" actId="20577"/>
          <ac:spMkLst>
            <pc:docMk/>
            <pc:sldMk cId="731844892" sldId="266"/>
            <ac:spMk id="5" creationId="{55F1D151-0F3E-4471-89FA-87199B2044A5}"/>
          </ac:spMkLst>
        </pc:spChg>
        <pc:graphicFrameChg chg="del">
          <ac:chgData name="Ismail Abdullatif" userId="72a75eba-4793-4388-8eda-51e222c4e402" providerId="ADAL" clId="{4FCE73AD-239D-428D-9985-6AB3336430B2}" dt="2022-09-14T10:15:54.115" v="387" actId="478"/>
          <ac:graphicFrameMkLst>
            <pc:docMk/>
            <pc:sldMk cId="731844892" sldId="266"/>
            <ac:graphicFrameMk id="4" creationId="{8F2F4120-E449-4380-BEA7-7FF5FC1A0E08}"/>
          </ac:graphicFrameMkLst>
        </pc:graphicFrameChg>
      </pc:sldChg>
      <pc:sldChg chg="addSp delSp modSp add">
        <pc:chgData name="Ismail Abdullatif" userId="72a75eba-4793-4388-8eda-51e222c4e402" providerId="ADAL" clId="{4FCE73AD-239D-428D-9985-6AB3336430B2}" dt="2022-09-14T10:17:28.597" v="510" actId="20577"/>
        <pc:sldMkLst>
          <pc:docMk/>
          <pc:sldMk cId="51749762" sldId="267"/>
        </pc:sldMkLst>
        <pc:spChg chg="del">
          <ac:chgData name="Ismail Abdullatif" userId="72a75eba-4793-4388-8eda-51e222c4e402" providerId="ADAL" clId="{4FCE73AD-239D-428D-9985-6AB3336430B2}" dt="2022-09-14T10:17:05.594" v="496" actId="478"/>
          <ac:spMkLst>
            <pc:docMk/>
            <pc:sldMk cId="51749762" sldId="267"/>
            <ac:spMk id="2" creationId="{84276433-1ACB-4326-A37F-23A3A9474240}"/>
          </ac:spMkLst>
        </pc:spChg>
        <pc:spChg chg="add del mod">
          <ac:chgData name="Ismail Abdullatif" userId="72a75eba-4793-4388-8eda-51e222c4e402" providerId="ADAL" clId="{4FCE73AD-239D-428D-9985-6AB3336430B2}" dt="2022-09-14T10:17:07.837" v="497" actId="478"/>
          <ac:spMkLst>
            <pc:docMk/>
            <pc:sldMk cId="51749762" sldId="267"/>
            <ac:spMk id="4" creationId="{26CCD644-A665-4A05-A7B8-B00AE7DC16B1}"/>
          </ac:spMkLst>
        </pc:spChg>
        <pc:spChg chg="del">
          <ac:chgData name="Ismail Abdullatif" userId="72a75eba-4793-4388-8eda-51e222c4e402" providerId="ADAL" clId="{4FCE73AD-239D-428D-9985-6AB3336430B2}" dt="2022-09-14T10:17:10.480" v="498" actId="478"/>
          <ac:spMkLst>
            <pc:docMk/>
            <pc:sldMk cId="51749762" sldId="267"/>
            <ac:spMk id="5" creationId="{55F1D151-0F3E-4471-89FA-87199B2044A5}"/>
          </ac:spMkLst>
        </pc:spChg>
        <pc:spChg chg="add del mod">
          <ac:chgData name="Ismail Abdullatif" userId="72a75eba-4793-4388-8eda-51e222c4e402" providerId="ADAL" clId="{4FCE73AD-239D-428D-9985-6AB3336430B2}" dt="2022-09-14T10:17:13.522" v="499" actId="478"/>
          <ac:spMkLst>
            <pc:docMk/>
            <pc:sldMk cId="51749762" sldId="267"/>
            <ac:spMk id="7" creationId="{2299792E-F621-4CD6-9946-4DEF02C442A2}"/>
          </ac:spMkLst>
        </pc:spChg>
        <pc:spChg chg="add mod">
          <ac:chgData name="Ismail Abdullatif" userId="72a75eba-4793-4388-8eda-51e222c4e402" providerId="ADAL" clId="{4FCE73AD-239D-428D-9985-6AB3336430B2}" dt="2022-09-14T10:17:28.597" v="510" actId="20577"/>
          <ac:spMkLst>
            <pc:docMk/>
            <pc:sldMk cId="51749762" sldId="267"/>
            <ac:spMk id="8" creationId="{CD607B40-7001-451A-8659-C681F8A23259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0FC4FFE-8987-4A26-B7F4-8A516F18ADAE}">
      <dgm:prSet custT="1"/>
      <dgm:spPr/>
      <dgm:t>
        <a:bodyPr/>
        <a:lstStyle/>
        <a:p>
          <a:pPr>
            <a:defRPr cap="all"/>
          </a:pPr>
          <a:r>
            <a:rPr lang="en-US" sz="1600" b="1" dirty="0"/>
            <a:t>.</a:t>
          </a:r>
          <a:r>
            <a:rPr lang="en-US" sz="1600" dirty="0"/>
            <a:t> CREATIVE PROBLEM SOLVING</a:t>
          </a:r>
        </a:p>
        <a:p>
          <a:pPr>
            <a:defRPr cap="all"/>
          </a:pPr>
          <a:r>
            <a:rPr lang="en-US" sz="1600" b="1" dirty="0"/>
            <a:t>.</a:t>
          </a:r>
          <a:r>
            <a:rPr lang="en-US" sz="1600" dirty="0"/>
            <a:t> TO THINK OUTSIDE THE BOX</a:t>
          </a:r>
        </a:p>
        <a:p>
          <a:pPr>
            <a:defRPr cap="all"/>
          </a:pPr>
          <a:r>
            <a:rPr lang="en-US" sz="1600" b="1" dirty="0"/>
            <a:t>.</a:t>
          </a:r>
          <a:r>
            <a:rPr lang="en-US" sz="1600" dirty="0"/>
            <a:t> TO REFLECT AND MAKE CHANGES </a:t>
          </a:r>
        </a:p>
        <a:p>
          <a:pPr>
            <a:defRPr cap="all"/>
          </a:pPr>
          <a:r>
            <a:rPr lang="en-US" sz="1600" b="1" dirty="0"/>
            <a:t>.</a:t>
          </a:r>
          <a:r>
            <a:rPr lang="en-US" sz="1600" dirty="0"/>
            <a:t> TO QUESTION IF THE TASK IS GOING WELL </a:t>
          </a:r>
        </a:p>
        <a:p>
          <a:pPr>
            <a:defRPr cap="all"/>
          </a:pPr>
          <a:endParaRPr lang="en-US" sz="1400" dirty="0"/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 custT="1"/>
      <dgm:spPr/>
      <dgm:t>
        <a:bodyPr/>
        <a:lstStyle/>
        <a:p>
          <a:pPr>
            <a:defRPr cap="all"/>
          </a:pPr>
          <a:r>
            <a:rPr lang="en-US" sz="1600" b="1" dirty="0"/>
            <a:t>. </a:t>
          </a:r>
          <a:r>
            <a:rPr lang="en-US" sz="1600" dirty="0"/>
            <a:t>TO</a:t>
          </a:r>
          <a:r>
            <a:rPr lang="en-US" sz="1600" baseline="0" dirty="0"/>
            <a:t> MAKE THINGS FUNCTION </a:t>
          </a:r>
        </a:p>
        <a:p>
          <a:pPr>
            <a:defRPr cap="all"/>
          </a:pPr>
          <a:r>
            <a:rPr lang="en-US" sz="1600" b="1" baseline="0" dirty="0"/>
            <a:t>. </a:t>
          </a:r>
          <a:r>
            <a:rPr lang="en-US" sz="1600" baseline="0" dirty="0"/>
            <a:t>TO MAKE PATTERNS AND LINKS </a:t>
          </a:r>
        </a:p>
        <a:p>
          <a:pPr>
            <a:defRPr cap="all"/>
          </a:pPr>
          <a:r>
            <a:rPr lang="en-US" sz="1600" b="1" baseline="0" dirty="0"/>
            <a:t>. </a:t>
          </a:r>
          <a:r>
            <a:rPr lang="en-US" sz="1600" baseline="0" dirty="0"/>
            <a:t>TO VERIFY WHAT IS KNOWN</a:t>
          </a:r>
        </a:p>
        <a:p>
          <a:pPr>
            <a:defRPr cap="all"/>
          </a:pPr>
          <a:r>
            <a:rPr lang="en-US" sz="1600" b="1" baseline="0" dirty="0"/>
            <a:t>. </a:t>
          </a:r>
          <a:r>
            <a:rPr lang="en-US" sz="1600" baseline="0" dirty="0"/>
            <a:t>TO IDENTIFY PROBLEMS  </a:t>
          </a:r>
        </a:p>
        <a:p>
          <a:pPr>
            <a:defRPr cap="all"/>
          </a:pPr>
          <a:endParaRPr lang="en-US" sz="1400" dirty="0"/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80982F8-5E0D-4817-B336-B3B8E72D2EF4}" type="pres">
      <dgm:prSet presAssocID="{01A66772-F185-4D58-B8BB-E9370D7A7A2B}" presName="vert0" presStyleCnt="0">
        <dgm:presLayoutVars>
          <dgm:dir/>
          <dgm:animOne val="branch"/>
          <dgm:animLvl val="lvl"/>
        </dgm:presLayoutVars>
      </dgm:prSet>
      <dgm:spPr/>
    </dgm:pt>
    <dgm:pt modelId="{973F9808-7B2C-40DA-B0C5-CDBA3AA542D4}" type="pres">
      <dgm:prSet presAssocID="{40FC4FFE-8987-4A26-B7F4-8A516F18ADAE}" presName="thickLine" presStyleLbl="alignNode1" presStyleIdx="0" presStyleCnt="3"/>
      <dgm:spPr/>
    </dgm:pt>
    <dgm:pt modelId="{C0541E42-12EE-4813-A446-2AA77CB4A61D}" type="pres">
      <dgm:prSet presAssocID="{40FC4FFE-8987-4A26-B7F4-8A516F18ADAE}" presName="horz1" presStyleCnt="0"/>
      <dgm:spPr/>
    </dgm:pt>
    <dgm:pt modelId="{03CC73A7-C0AE-44FA-9FB3-F8DD0451D1BC}" type="pres">
      <dgm:prSet presAssocID="{40FC4FFE-8987-4A26-B7F4-8A516F18ADAE}" presName="tx1" presStyleLbl="revTx" presStyleIdx="0" presStyleCnt="3"/>
      <dgm:spPr/>
    </dgm:pt>
    <dgm:pt modelId="{4A924F0A-C75D-4D00-9D01-088429D717DF}" type="pres">
      <dgm:prSet presAssocID="{40FC4FFE-8987-4A26-B7F4-8A516F18ADAE}" presName="vert1" presStyleCnt="0"/>
      <dgm:spPr/>
    </dgm:pt>
    <dgm:pt modelId="{A36274E0-F1FD-4BFD-9F22-80148052C2B2}" type="pres">
      <dgm:prSet presAssocID="{49225C73-1633-42F1-AB3B-7CB183E5F8B8}" presName="thickLine" presStyleLbl="alignNode1" presStyleIdx="1" presStyleCnt="3"/>
      <dgm:spPr/>
    </dgm:pt>
    <dgm:pt modelId="{7D75B17C-FB22-4A78-946D-20ADA64AF291}" type="pres">
      <dgm:prSet presAssocID="{49225C73-1633-42F1-AB3B-7CB183E5F8B8}" presName="horz1" presStyleCnt="0"/>
      <dgm:spPr/>
    </dgm:pt>
    <dgm:pt modelId="{53B25680-6816-43F9-8475-828A83EA976E}" type="pres">
      <dgm:prSet presAssocID="{49225C73-1633-42F1-AB3B-7CB183E5F8B8}" presName="tx1" presStyleLbl="revTx" presStyleIdx="1" presStyleCnt="3"/>
      <dgm:spPr/>
    </dgm:pt>
    <dgm:pt modelId="{71D69E1C-D0AA-4703-A281-4537D5C31A90}" type="pres">
      <dgm:prSet presAssocID="{49225C73-1633-42F1-AB3B-7CB183E5F8B8}" presName="vert1" presStyleCnt="0"/>
      <dgm:spPr/>
    </dgm:pt>
    <dgm:pt modelId="{11CCE2B3-3116-47D1-B765-2107993B7209}" type="pres">
      <dgm:prSet presAssocID="{1C383F32-22E8-4F62-A3E0-BDC3D5F48992}" presName="thickLine" presStyleLbl="alignNode1" presStyleIdx="2" presStyleCnt="3"/>
      <dgm:spPr/>
    </dgm:pt>
    <dgm:pt modelId="{0A261888-11D7-4A5F-931B-A2707E16F030}" type="pres">
      <dgm:prSet presAssocID="{1C383F32-22E8-4F62-A3E0-BDC3D5F48992}" presName="horz1" presStyleCnt="0"/>
      <dgm:spPr/>
    </dgm:pt>
    <dgm:pt modelId="{501BD458-8B49-431F-B533-DF95ED5FF627}" type="pres">
      <dgm:prSet presAssocID="{1C383F32-22E8-4F62-A3E0-BDC3D5F48992}" presName="tx1" presStyleLbl="revTx" presStyleIdx="2" presStyleCnt="3"/>
      <dgm:spPr/>
    </dgm:pt>
    <dgm:pt modelId="{06A3583D-882A-415C-AF6F-530535E15782}" type="pres">
      <dgm:prSet presAssocID="{1C383F32-22E8-4F62-A3E0-BDC3D5F48992}" presName="vert1" presStyleCnt="0"/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3AA7DC75-084C-4382-8AAE-F52E9F67222E}" type="presOf" srcId="{49225C73-1633-42F1-AB3B-7CB183E5F8B8}" destId="{53B25680-6816-43F9-8475-828A83EA976E}" srcOrd="0" destOrd="0" presId="urn:microsoft.com/office/officeart/2008/layout/Lined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F07A5BA7-4C36-4544-A90C-64C1B643410A}" type="presOf" srcId="{1C383F32-22E8-4F62-A3E0-BDC3D5F48992}" destId="{501BD458-8B49-431F-B533-DF95ED5FF627}" srcOrd="0" destOrd="0" presId="urn:microsoft.com/office/officeart/2008/layout/LinedList"/>
    <dgm:cxn modelId="{78D587D1-BBAA-4D9C-8096-CF980F396945}" type="presOf" srcId="{01A66772-F185-4D58-B8BB-E9370D7A7A2B}" destId="{580982F8-5E0D-4817-B336-B3B8E72D2EF4}" srcOrd="0" destOrd="0" presId="urn:microsoft.com/office/officeart/2008/layout/LinedList"/>
    <dgm:cxn modelId="{E3EEAEEF-C2C4-408F-A7C0-1A78EB7C6AA1}" type="presOf" srcId="{40FC4FFE-8987-4A26-B7F4-8A516F18ADAE}" destId="{03CC73A7-C0AE-44FA-9FB3-F8DD0451D1BC}" srcOrd="0" destOrd="0" presId="urn:microsoft.com/office/officeart/2008/layout/LinedList"/>
    <dgm:cxn modelId="{FF7D7344-6BA1-4604-98D1-18179230D2FD}" type="presParOf" srcId="{580982F8-5E0D-4817-B336-B3B8E72D2EF4}" destId="{973F9808-7B2C-40DA-B0C5-CDBA3AA542D4}" srcOrd="0" destOrd="0" presId="urn:microsoft.com/office/officeart/2008/layout/LinedList"/>
    <dgm:cxn modelId="{BBEAEA15-EAF8-4C5F-A0FA-A0872EC0187B}" type="presParOf" srcId="{580982F8-5E0D-4817-B336-B3B8E72D2EF4}" destId="{C0541E42-12EE-4813-A446-2AA77CB4A61D}" srcOrd="1" destOrd="0" presId="urn:microsoft.com/office/officeart/2008/layout/LinedList"/>
    <dgm:cxn modelId="{F7170472-8A29-4D0B-A5C6-AC53B5F5100C}" type="presParOf" srcId="{C0541E42-12EE-4813-A446-2AA77CB4A61D}" destId="{03CC73A7-C0AE-44FA-9FB3-F8DD0451D1BC}" srcOrd="0" destOrd="0" presId="urn:microsoft.com/office/officeart/2008/layout/LinedList"/>
    <dgm:cxn modelId="{4F1506D1-1320-4504-A76E-FC112DB924BC}" type="presParOf" srcId="{C0541E42-12EE-4813-A446-2AA77CB4A61D}" destId="{4A924F0A-C75D-4D00-9D01-088429D717DF}" srcOrd="1" destOrd="0" presId="urn:microsoft.com/office/officeart/2008/layout/LinedList"/>
    <dgm:cxn modelId="{2F3F5B7A-4990-41C7-B66D-38601C55E540}" type="presParOf" srcId="{580982F8-5E0D-4817-B336-B3B8E72D2EF4}" destId="{A36274E0-F1FD-4BFD-9F22-80148052C2B2}" srcOrd="2" destOrd="0" presId="urn:microsoft.com/office/officeart/2008/layout/LinedList"/>
    <dgm:cxn modelId="{A1D56DC1-84B9-4BF6-AC1B-9C69161C6D07}" type="presParOf" srcId="{580982F8-5E0D-4817-B336-B3B8E72D2EF4}" destId="{7D75B17C-FB22-4A78-946D-20ADA64AF291}" srcOrd="3" destOrd="0" presId="urn:microsoft.com/office/officeart/2008/layout/LinedList"/>
    <dgm:cxn modelId="{6022238E-AC37-40FB-94CF-BC72F0998B59}" type="presParOf" srcId="{7D75B17C-FB22-4A78-946D-20ADA64AF291}" destId="{53B25680-6816-43F9-8475-828A83EA976E}" srcOrd="0" destOrd="0" presId="urn:microsoft.com/office/officeart/2008/layout/LinedList"/>
    <dgm:cxn modelId="{0D8799AF-B5B1-4B75-92CF-9630C57791B5}" type="presParOf" srcId="{7D75B17C-FB22-4A78-946D-20ADA64AF291}" destId="{71D69E1C-D0AA-4703-A281-4537D5C31A90}" srcOrd="1" destOrd="0" presId="urn:microsoft.com/office/officeart/2008/layout/LinedList"/>
    <dgm:cxn modelId="{FA609C24-570E-46E5-8DEB-C349ECA61DA3}" type="presParOf" srcId="{580982F8-5E0D-4817-B336-B3B8E72D2EF4}" destId="{11CCE2B3-3116-47D1-B765-2107993B7209}" srcOrd="4" destOrd="0" presId="urn:microsoft.com/office/officeart/2008/layout/LinedList"/>
    <dgm:cxn modelId="{48F7100A-E2E3-41B7-8A13-0617F19D3290}" type="presParOf" srcId="{580982F8-5E0D-4817-B336-B3B8E72D2EF4}" destId="{0A261888-11D7-4A5F-931B-A2707E16F030}" srcOrd="5" destOrd="0" presId="urn:microsoft.com/office/officeart/2008/layout/LinedList"/>
    <dgm:cxn modelId="{B3B7014F-DFC7-4EF0-8196-DE14D5A4EEDD}" type="presParOf" srcId="{0A261888-11D7-4A5F-931B-A2707E16F030}" destId="{501BD458-8B49-431F-B533-DF95ED5FF627}" srcOrd="0" destOrd="0" presId="urn:microsoft.com/office/officeart/2008/layout/LinedList"/>
    <dgm:cxn modelId="{EA62E9B3-35D5-4C9D-9B8F-1CB03A4F0480}" type="presParOf" srcId="{0A261888-11D7-4A5F-931B-A2707E16F030}" destId="{06A3583D-882A-415C-AF6F-530535E157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B17FCD-0D2D-47F6-9145-83E1F5BA39C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21109C-66DF-4567-8E6D-98B882E6F3D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2">
                  <a:lumMod val="50000"/>
                </a:schemeClr>
              </a:solidFill>
            </a:rPr>
            <a:t>Make use of the Dowels to provide the tall structure with structural rigidity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C6E06307-DA7C-4EDF-B4A2-6EE93B1A1A80}" type="parTrans" cxnId="{2A3984D6-5675-4A89-BE94-FFE5DB7CB84E}">
      <dgm:prSet/>
      <dgm:spPr/>
      <dgm:t>
        <a:bodyPr/>
        <a:lstStyle/>
        <a:p>
          <a:endParaRPr lang="en-US"/>
        </a:p>
      </dgm:t>
    </dgm:pt>
    <dgm:pt modelId="{DEFB98F7-3752-4363-9738-9E887BE6C06D}" type="sibTrans" cxnId="{2A3984D6-5675-4A89-BE94-FFE5DB7CB84E}">
      <dgm:prSet/>
      <dgm:spPr/>
      <dgm:t>
        <a:bodyPr/>
        <a:lstStyle/>
        <a:p>
          <a:endParaRPr lang="en-US"/>
        </a:p>
      </dgm:t>
    </dgm:pt>
    <dgm:pt modelId="{00E58C9B-491D-4239-82CA-6D13915C48F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2">
                  <a:lumMod val="50000"/>
                </a:schemeClr>
              </a:solidFill>
            </a:rPr>
            <a:t>Use of a pyramid structure to provide the strongest shape possible for the load bearing structure (maybe not the pointy top)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F4D9DD54-15A6-48DA-B7A7-2EF14149B120}" type="parTrans" cxnId="{D7B6F4FA-392A-4E39-8081-B9E18C2D3DE7}">
      <dgm:prSet/>
      <dgm:spPr/>
      <dgm:t>
        <a:bodyPr/>
        <a:lstStyle/>
        <a:p>
          <a:endParaRPr lang="en-US"/>
        </a:p>
      </dgm:t>
    </dgm:pt>
    <dgm:pt modelId="{16423DB9-96AF-4C62-BE9E-5AC2295A799A}" type="sibTrans" cxnId="{D7B6F4FA-392A-4E39-8081-B9E18C2D3DE7}">
      <dgm:prSet/>
      <dgm:spPr/>
      <dgm:t>
        <a:bodyPr/>
        <a:lstStyle/>
        <a:p>
          <a:endParaRPr lang="en-US"/>
        </a:p>
      </dgm:t>
    </dgm:pt>
    <dgm:pt modelId="{298BAAF7-A91E-46F9-8B4E-C680AF43CAE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2">
                  <a:lumMod val="50000"/>
                </a:schemeClr>
              </a:solidFill>
            </a:rPr>
            <a:t>Balance the tall structures weight effectively so it does not lean to one side 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22405EDA-282E-4694-BEE0-86DDA0522F93}" type="parTrans" cxnId="{61AA9811-A808-4901-B953-1C05420CDC63}">
      <dgm:prSet/>
      <dgm:spPr/>
      <dgm:t>
        <a:bodyPr/>
        <a:lstStyle/>
        <a:p>
          <a:endParaRPr lang="en-US"/>
        </a:p>
      </dgm:t>
    </dgm:pt>
    <dgm:pt modelId="{769C1961-E490-4CF0-B658-A105DCB88FEE}" type="sibTrans" cxnId="{61AA9811-A808-4901-B953-1C05420CDC63}">
      <dgm:prSet/>
      <dgm:spPr/>
      <dgm:t>
        <a:bodyPr/>
        <a:lstStyle/>
        <a:p>
          <a:endParaRPr lang="en-US"/>
        </a:p>
      </dgm:t>
    </dgm:pt>
    <dgm:pt modelId="{2A9F2EC5-84DE-4C22-9BC8-7EB1409F1E5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2">
                  <a:lumMod val="50000"/>
                </a:schemeClr>
              </a:solidFill>
            </a:rPr>
            <a:t>For the tall structure to stand on its own it needs to have a gradual decrease in weight the taller it gets 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6D561428-7609-4A30-9C1A-82FE8BAED78C}" type="parTrans" cxnId="{E0A5B606-7EA4-48D8-B6E5-0FCB737362FC}">
      <dgm:prSet/>
      <dgm:spPr/>
      <dgm:t>
        <a:bodyPr/>
        <a:lstStyle/>
        <a:p>
          <a:endParaRPr lang="en-US"/>
        </a:p>
      </dgm:t>
    </dgm:pt>
    <dgm:pt modelId="{AF9CB49F-69C8-4D0D-927C-D359459B314A}" type="sibTrans" cxnId="{E0A5B606-7EA4-48D8-B6E5-0FCB737362FC}">
      <dgm:prSet/>
      <dgm:spPr/>
      <dgm:t>
        <a:bodyPr/>
        <a:lstStyle/>
        <a:p>
          <a:endParaRPr lang="en-US"/>
        </a:p>
      </dgm:t>
    </dgm:pt>
    <dgm:pt modelId="{217DAD89-402B-4276-B6DB-1AF46051F07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>
              <a:solidFill>
                <a:schemeClr val="accent2">
                  <a:lumMod val="50000"/>
                </a:schemeClr>
              </a:solidFill>
            </a:rPr>
            <a:t>REMEMBER THAT YOU CANNOT TAPE ANY STRUCTURE TO THE TABLE 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58942F1F-A8D2-4470-B7CC-0C9161A7F92F}" type="parTrans" cxnId="{F87BDFD2-D095-4FE7-A361-E121C352FB0A}">
      <dgm:prSet/>
      <dgm:spPr/>
      <dgm:t>
        <a:bodyPr/>
        <a:lstStyle/>
        <a:p>
          <a:endParaRPr lang="en-US"/>
        </a:p>
      </dgm:t>
    </dgm:pt>
    <dgm:pt modelId="{61093D23-D124-46E4-A435-4509B62CCE4C}" type="sibTrans" cxnId="{F87BDFD2-D095-4FE7-A361-E121C352FB0A}">
      <dgm:prSet/>
      <dgm:spPr/>
      <dgm:t>
        <a:bodyPr/>
        <a:lstStyle/>
        <a:p>
          <a:endParaRPr lang="en-US"/>
        </a:p>
      </dgm:t>
    </dgm:pt>
    <dgm:pt modelId="{2924C81A-8350-451E-AD34-09951713F7D9}" type="pres">
      <dgm:prSet presAssocID="{03B17FCD-0D2D-47F6-9145-83E1F5BA39CF}" presName="root" presStyleCnt="0">
        <dgm:presLayoutVars>
          <dgm:dir/>
          <dgm:resizeHandles val="exact"/>
        </dgm:presLayoutVars>
      </dgm:prSet>
      <dgm:spPr/>
    </dgm:pt>
    <dgm:pt modelId="{E3E4544C-D53C-40F0-A75A-64C1E72DE437}" type="pres">
      <dgm:prSet presAssocID="{F221109C-66DF-4567-8E6D-98B882E6F3D3}" presName="compNode" presStyleCnt="0"/>
      <dgm:spPr/>
    </dgm:pt>
    <dgm:pt modelId="{E110870E-508E-4B3A-AA3D-6BB07F20263D}" type="pres">
      <dgm:prSet presAssocID="{F221109C-66DF-4567-8E6D-98B882E6F3D3}" presName="bgRect" presStyleLbl="bgShp" presStyleIdx="0" presStyleCnt="5"/>
      <dgm:spPr/>
    </dgm:pt>
    <dgm:pt modelId="{2D468CFD-124E-4636-93E4-94FF8716A046}" type="pres">
      <dgm:prSet presAssocID="{F221109C-66DF-4567-8E6D-98B882E6F3D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847AA78C-2622-47C8-BA01-22BADFFE77CF}" type="pres">
      <dgm:prSet presAssocID="{F221109C-66DF-4567-8E6D-98B882E6F3D3}" presName="spaceRect" presStyleCnt="0"/>
      <dgm:spPr/>
    </dgm:pt>
    <dgm:pt modelId="{B415AD00-F258-4F7F-9188-B5287E5927FC}" type="pres">
      <dgm:prSet presAssocID="{F221109C-66DF-4567-8E6D-98B882E6F3D3}" presName="parTx" presStyleLbl="revTx" presStyleIdx="0" presStyleCnt="5">
        <dgm:presLayoutVars>
          <dgm:chMax val="0"/>
          <dgm:chPref val="0"/>
        </dgm:presLayoutVars>
      </dgm:prSet>
      <dgm:spPr/>
    </dgm:pt>
    <dgm:pt modelId="{1604E7BF-678E-4063-9085-E25A7C40561D}" type="pres">
      <dgm:prSet presAssocID="{DEFB98F7-3752-4363-9738-9E887BE6C06D}" presName="sibTrans" presStyleCnt="0"/>
      <dgm:spPr/>
    </dgm:pt>
    <dgm:pt modelId="{003B2BBC-DE2B-489B-80AD-7F243A3B92B1}" type="pres">
      <dgm:prSet presAssocID="{00E58C9B-491D-4239-82CA-6D13915C48FA}" presName="compNode" presStyleCnt="0"/>
      <dgm:spPr/>
    </dgm:pt>
    <dgm:pt modelId="{012C43A1-AC4B-4C23-8E96-4E91BFC92581}" type="pres">
      <dgm:prSet presAssocID="{00E58C9B-491D-4239-82CA-6D13915C48FA}" presName="bgRect" presStyleLbl="bgShp" presStyleIdx="1" presStyleCnt="5"/>
      <dgm:spPr/>
    </dgm:pt>
    <dgm:pt modelId="{54B8D415-E764-4B53-BAFE-2BF7959F62F3}" type="pres">
      <dgm:prSet presAssocID="{00E58C9B-491D-4239-82CA-6D13915C48F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yramid with Levels"/>
        </a:ext>
      </dgm:extLst>
    </dgm:pt>
    <dgm:pt modelId="{7EF276D0-EE50-497D-AEB3-21AA21E4C4CB}" type="pres">
      <dgm:prSet presAssocID="{00E58C9B-491D-4239-82CA-6D13915C48FA}" presName="spaceRect" presStyleCnt="0"/>
      <dgm:spPr/>
    </dgm:pt>
    <dgm:pt modelId="{F8C1DEA9-C5EA-40F0-AE51-520C8F0AAE26}" type="pres">
      <dgm:prSet presAssocID="{00E58C9B-491D-4239-82CA-6D13915C48FA}" presName="parTx" presStyleLbl="revTx" presStyleIdx="1" presStyleCnt="5">
        <dgm:presLayoutVars>
          <dgm:chMax val="0"/>
          <dgm:chPref val="0"/>
        </dgm:presLayoutVars>
      </dgm:prSet>
      <dgm:spPr/>
    </dgm:pt>
    <dgm:pt modelId="{5DC0EE63-E8CD-4766-9CB6-18B605AD9D60}" type="pres">
      <dgm:prSet presAssocID="{16423DB9-96AF-4C62-BE9E-5AC2295A799A}" presName="sibTrans" presStyleCnt="0"/>
      <dgm:spPr/>
    </dgm:pt>
    <dgm:pt modelId="{747AFCC7-C367-4C7A-B45B-F2161E518B9C}" type="pres">
      <dgm:prSet presAssocID="{298BAAF7-A91E-46F9-8B4E-C680AF43CAE4}" presName="compNode" presStyleCnt="0"/>
      <dgm:spPr/>
    </dgm:pt>
    <dgm:pt modelId="{576A9316-E0E7-403C-9FB3-E53CE49F9557}" type="pres">
      <dgm:prSet presAssocID="{298BAAF7-A91E-46F9-8B4E-C680AF43CAE4}" presName="bgRect" presStyleLbl="bgShp" presStyleIdx="2" presStyleCnt="5"/>
      <dgm:spPr/>
    </dgm:pt>
    <dgm:pt modelId="{17C69717-8F80-4BEC-BF8F-8FE3625FDE3F}" type="pres">
      <dgm:prSet presAssocID="{298BAAF7-A91E-46F9-8B4E-C680AF43CAE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2D6CB0A-C6A3-4263-8056-952D80E09C5A}" type="pres">
      <dgm:prSet presAssocID="{298BAAF7-A91E-46F9-8B4E-C680AF43CAE4}" presName="spaceRect" presStyleCnt="0"/>
      <dgm:spPr/>
    </dgm:pt>
    <dgm:pt modelId="{02AEF7FF-89BB-4B64-9E15-F7C9418711C8}" type="pres">
      <dgm:prSet presAssocID="{298BAAF7-A91E-46F9-8B4E-C680AF43CAE4}" presName="parTx" presStyleLbl="revTx" presStyleIdx="2" presStyleCnt="5">
        <dgm:presLayoutVars>
          <dgm:chMax val="0"/>
          <dgm:chPref val="0"/>
        </dgm:presLayoutVars>
      </dgm:prSet>
      <dgm:spPr/>
    </dgm:pt>
    <dgm:pt modelId="{1E608866-1140-4E22-B751-7B4CCC7C8340}" type="pres">
      <dgm:prSet presAssocID="{769C1961-E490-4CF0-B658-A105DCB88FEE}" presName="sibTrans" presStyleCnt="0"/>
      <dgm:spPr/>
    </dgm:pt>
    <dgm:pt modelId="{C9408360-A636-474A-868A-53BC8333D6FA}" type="pres">
      <dgm:prSet presAssocID="{2A9F2EC5-84DE-4C22-9BC8-7EB1409F1E57}" presName="compNode" presStyleCnt="0"/>
      <dgm:spPr/>
    </dgm:pt>
    <dgm:pt modelId="{D157CCFD-EB97-4BBD-9E6F-EFBE9BD751A0}" type="pres">
      <dgm:prSet presAssocID="{2A9F2EC5-84DE-4C22-9BC8-7EB1409F1E57}" presName="bgRect" presStyleLbl="bgShp" presStyleIdx="3" presStyleCnt="5"/>
      <dgm:spPr/>
    </dgm:pt>
    <dgm:pt modelId="{9BA73EB2-2489-4A44-90DF-E9679EDCD7B2}" type="pres">
      <dgm:prSet presAssocID="{2A9F2EC5-84DE-4C22-9BC8-7EB1409F1E5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556D57AD-4617-48F7-BD8E-7C9AC5E3DBAE}" type="pres">
      <dgm:prSet presAssocID="{2A9F2EC5-84DE-4C22-9BC8-7EB1409F1E57}" presName="spaceRect" presStyleCnt="0"/>
      <dgm:spPr/>
    </dgm:pt>
    <dgm:pt modelId="{5BB4AA37-EE89-4FCB-83B3-BEAF2AAE9083}" type="pres">
      <dgm:prSet presAssocID="{2A9F2EC5-84DE-4C22-9BC8-7EB1409F1E57}" presName="parTx" presStyleLbl="revTx" presStyleIdx="3" presStyleCnt="5">
        <dgm:presLayoutVars>
          <dgm:chMax val="0"/>
          <dgm:chPref val="0"/>
        </dgm:presLayoutVars>
      </dgm:prSet>
      <dgm:spPr/>
    </dgm:pt>
    <dgm:pt modelId="{3B3D4E98-A56F-46A5-A5B4-4E20A44C806A}" type="pres">
      <dgm:prSet presAssocID="{AF9CB49F-69C8-4D0D-927C-D359459B314A}" presName="sibTrans" presStyleCnt="0"/>
      <dgm:spPr/>
    </dgm:pt>
    <dgm:pt modelId="{FFB05B3C-A171-4498-A4AC-2F9776283A8D}" type="pres">
      <dgm:prSet presAssocID="{217DAD89-402B-4276-B6DB-1AF46051F071}" presName="compNode" presStyleCnt="0"/>
      <dgm:spPr/>
    </dgm:pt>
    <dgm:pt modelId="{9D42E569-23BD-435B-BB34-DBFACEACFD6A}" type="pres">
      <dgm:prSet presAssocID="{217DAD89-402B-4276-B6DB-1AF46051F071}" presName="bgRect" presStyleLbl="bgShp" presStyleIdx="4" presStyleCnt="5"/>
      <dgm:spPr/>
    </dgm:pt>
    <dgm:pt modelId="{E4C3819D-F7F7-4E15-AAF7-C6E8531722E9}" type="pres">
      <dgm:prSet presAssocID="{217DAD89-402B-4276-B6DB-1AF46051F07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AA9127F-E078-4746-954A-C2C8A60E9618}" type="pres">
      <dgm:prSet presAssocID="{217DAD89-402B-4276-B6DB-1AF46051F071}" presName="spaceRect" presStyleCnt="0"/>
      <dgm:spPr/>
    </dgm:pt>
    <dgm:pt modelId="{CFCEDCBF-C5DC-4E23-A71B-8CB4FDB76F91}" type="pres">
      <dgm:prSet presAssocID="{217DAD89-402B-4276-B6DB-1AF46051F07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0A5B606-7EA4-48D8-B6E5-0FCB737362FC}" srcId="{03B17FCD-0D2D-47F6-9145-83E1F5BA39CF}" destId="{2A9F2EC5-84DE-4C22-9BC8-7EB1409F1E57}" srcOrd="3" destOrd="0" parTransId="{6D561428-7609-4A30-9C1A-82FE8BAED78C}" sibTransId="{AF9CB49F-69C8-4D0D-927C-D359459B314A}"/>
    <dgm:cxn modelId="{ED6B5707-7090-4B01-B7BB-6660E711E0B8}" type="presOf" srcId="{00E58C9B-491D-4239-82CA-6D13915C48FA}" destId="{F8C1DEA9-C5EA-40F0-AE51-520C8F0AAE26}" srcOrd="0" destOrd="0" presId="urn:microsoft.com/office/officeart/2018/2/layout/IconVerticalSolidList"/>
    <dgm:cxn modelId="{61AA9811-A808-4901-B953-1C05420CDC63}" srcId="{03B17FCD-0D2D-47F6-9145-83E1F5BA39CF}" destId="{298BAAF7-A91E-46F9-8B4E-C680AF43CAE4}" srcOrd="2" destOrd="0" parTransId="{22405EDA-282E-4694-BEE0-86DDA0522F93}" sibTransId="{769C1961-E490-4CF0-B658-A105DCB88FEE}"/>
    <dgm:cxn modelId="{8F18A66D-189A-4FF2-802B-7363FF1D98D2}" type="presOf" srcId="{217DAD89-402B-4276-B6DB-1AF46051F071}" destId="{CFCEDCBF-C5DC-4E23-A71B-8CB4FDB76F91}" srcOrd="0" destOrd="0" presId="urn:microsoft.com/office/officeart/2018/2/layout/IconVerticalSolidList"/>
    <dgm:cxn modelId="{E3C57053-CC51-4E33-B7E8-DCC49725D6CC}" type="presOf" srcId="{03B17FCD-0D2D-47F6-9145-83E1F5BA39CF}" destId="{2924C81A-8350-451E-AD34-09951713F7D9}" srcOrd="0" destOrd="0" presId="urn:microsoft.com/office/officeart/2018/2/layout/IconVerticalSolidList"/>
    <dgm:cxn modelId="{FA060888-0CEB-439F-9883-CC7A12CD929B}" type="presOf" srcId="{298BAAF7-A91E-46F9-8B4E-C680AF43CAE4}" destId="{02AEF7FF-89BB-4B64-9E15-F7C9418711C8}" srcOrd="0" destOrd="0" presId="urn:microsoft.com/office/officeart/2018/2/layout/IconVerticalSolidList"/>
    <dgm:cxn modelId="{5CBD3DCF-111F-463A-AB51-2F7EA3BC26EF}" type="presOf" srcId="{F221109C-66DF-4567-8E6D-98B882E6F3D3}" destId="{B415AD00-F258-4F7F-9188-B5287E5927FC}" srcOrd="0" destOrd="0" presId="urn:microsoft.com/office/officeart/2018/2/layout/IconVerticalSolidList"/>
    <dgm:cxn modelId="{F87BDFD2-D095-4FE7-A361-E121C352FB0A}" srcId="{03B17FCD-0D2D-47F6-9145-83E1F5BA39CF}" destId="{217DAD89-402B-4276-B6DB-1AF46051F071}" srcOrd="4" destOrd="0" parTransId="{58942F1F-A8D2-4470-B7CC-0C9161A7F92F}" sibTransId="{61093D23-D124-46E4-A435-4509B62CCE4C}"/>
    <dgm:cxn modelId="{2A3984D6-5675-4A89-BE94-FFE5DB7CB84E}" srcId="{03B17FCD-0D2D-47F6-9145-83E1F5BA39CF}" destId="{F221109C-66DF-4567-8E6D-98B882E6F3D3}" srcOrd="0" destOrd="0" parTransId="{C6E06307-DA7C-4EDF-B4A2-6EE93B1A1A80}" sibTransId="{DEFB98F7-3752-4363-9738-9E887BE6C06D}"/>
    <dgm:cxn modelId="{273549E4-013A-4D36-B6C3-A3C52FC5D098}" type="presOf" srcId="{2A9F2EC5-84DE-4C22-9BC8-7EB1409F1E57}" destId="{5BB4AA37-EE89-4FCB-83B3-BEAF2AAE9083}" srcOrd="0" destOrd="0" presId="urn:microsoft.com/office/officeart/2018/2/layout/IconVerticalSolidList"/>
    <dgm:cxn modelId="{D7B6F4FA-392A-4E39-8081-B9E18C2D3DE7}" srcId="{03B17FCD-0D2D-47F6-9145-83E1F5BA39CF}" destId="{00E58C9B-491D-4239-82CA-6D13915C48FA}" srcOrd="1" destOrd="0" parTransId="{F4D9DD54-15A6-48DA-B7A7-2EF14149B120}" sibTransId="{16423DB9-96AF-4C62-BE9E-5AC2295A799A}"/>
    <dgm:cxn modelId="{F6FF744E-C189-4129-BCE5-DD4A90300298}" type="presParOf" srcId="{2924C81A-8350-451E-AD34-09951713F7D9}" destId="{E3E4544C-D53C-40F0-A75A-64C1E72DE437}" srcOrd="0" destOrd="0" presId="urn:microsoft.com/office/officeart/2018/2/layout/IconVerticalSolidList"/>
    <dgm:cxn modelId="{30BDBAF6-9A6A-4C60-8814-2BA7CFD75A9E}" type="presParOf" srcId="{E3E4544C-D53C-40F0-A75A-64C1E72DE437}" destId="{E110870E-508E-4B3A-AA3D-6BB07F20263D}" srcOrd="0" destOrd="0" presId="urn:microsoft.com/office/officeart/2018/2/layout/IconVerticalSolidList"/>
    <dgm:cxn modelId="{4B8528DA-8844-4D2B-BA4F-F75FCFA60B12}" type="presParOf" srcId="{E3E4544C-D53C-40F0-A75A-64C1E72DE437}" destId="{2D468CFD-124E-4636-93E4-94FF8716A046}" srcOrd="1" destOrd="0" presId="urn:microsoft.com/office/officeart/2018/2/layout/IconVerticalSolidList"/>
    <dgm:cxn modelId="{BF2A7FD3-9F43-44A0-B369-B8103171BA42}" type="presParOf" srcId="{E3E4544C-D53C-40F0-A75A-64C1E72DE437}" destId="{847AA78C-2622-47C8-BA01-22BADFFE77CF}" srcOrd="2" destOrd="0" presId="urn:microsoft.com/office/officeart/2018/2/layout/IconVerticalSolidList"/>
    <dgm:cxn modelId="{9DE50156-90E6-4F8F-A323-FF4661AD4348}" type="presParOf" srcId="{E3E4544C-D53C-40F0-A75A-64C1E72DE437}" destId="{B415AD00-F258-4F7F-9188-B5287E5927FC}" srcOrd="3" destOrd="0" presId="urn:microsoft.com/office/officeart/2018/2/layout/IconVerticalSolidList"/>
    <dgm:cxn modelId="{915C6F91-B537-4A5F-96B4-3A4C21828E9F}" type="presParOf" srcId="{2924C81A-8350-451E-AD34-09951713F7D9}" destId="{1604E7BF-678E-4063-9085-E25A7C40561D}" srcOrd="1" destOrd="0" presId="urn:microsoft.com/office/officeart/2018/2/layout/IconVerticalSolidList"/>
    <dgm:cxn modelId="{133AE172-5D93-4C5C-97EC-E1C73199C2BF}" type="presParOf" srcId="{2924C81A-8350-451E-AD34-09951713F7D9}" destId="{003B2BBC-DE2B-489B-80AD-7F243A3B92B1}" srcOrd="2" destOrd="0" presId="urn:microsoft.com/office/officeart/2018/2/layout/IconVerticalSolidList"/>
    <dgm:cxn modelId="{B999C5F5-A2DB-4813-A8B3-D37099CB64C9}" type="presParOf" srcId="{003B2BBC-DE2B-489B-80AD-7F243A3B92B1}" destId="{012C43A1-AC4B-4C23-8E96-4E91BFC92581}" srcOrd="0" destOrd="0" presId="urn:microsoft.com/office/officeart/2018/2/layout/IconVerticalSolidList"/>
    <dgm:cxn modelId="{DA85D47E-F6ED-4484-97B3-861378B0C577}" type="presParOf" srcId="{003B2BBC-DE2B-489B-80AD-7F243A3B92B1}" destId="{54B8D415-E764-4B53-BAFE-2BF7959F62F3}" srcOrd="1" destOrd="0" presId="urn:microsoft.com/office/officeart/2018/2/layout/IconVerticalSolidList"/>
    <dgm:cxn modelId="{EDCF0805-1DD2-4A3C-A2CF-A69008610985}" type="presParOf" srcId="{003B2BBC-DE2B-489B-80AD-7F243A3B92B1}" destId="{7EF276D0-EE50-497D-AEB3-21AA21E4C4CB}" srcOrd="2" destOrd="0" presId="urn:microsoft.com/office/officeart/2018/2/layout/IconVerticalSolidList"/>
    <dgm:cxn modelId="{DDB634FD-9A72-4C57-9368-DC6C859B562D}" type="presParOf" srcId="{003B2BBC-DE2B-489B-80AD-7F243A3B92B1}" destId="{F8C1DEA9-C5EA-40F0-AE51-520C8F0AAE26}" srcOrd="3" destOrd="0" presId="urn:microsoft.com/office/officeart/2018/2/layout/IconVerticalSolidList"/>
    <dgm:cxn modelId="{FE49CC25-2AFE-4584-9E0D-DD61BA101DCB}" type="presParOf" srcId="{2924C81A-8350-451E-AD34-09951713F7D9}" destId="{5DC0EE63-E8CD-4766-9CB6-18B605AD9D60}" srcOrd="3" destOrd="0" presId="urn:microsoft.com/office/officeart/2018/2/layout/IconVerticalSolidList"/>
    <dgm:cxn modelId="{AE09F36F-A742-47BC-AB79-480B97AC0C80}" type="presParOf" srcId="{2924C81A-8350-451E-AD34-09951713F7D9}" destId="{747AFCC7-C367-4C7A-B45B-F2161E518B9C}" srcOrd="4" destOrd="0" presId="urn:microsoft.com/office/officeart/2018/2/layout/IconVerticalSolidList"/>
    <dgm:cxn modelId="{8D71B8D5-8419-48A2-815A-6FAD0095B331}" type="presParOf" srcId="{747AFCC7-C367-4C7A-B45B-F2161E518B9C}" destId="{576A9316-E0E7-403C-9FB3-E53CE49F9557}" srcOrd="0" destOrd="0" presId="urn:microsoft.com/office/officeart/2018/2/layout/IconVerticalSolidList"/>
    <dgm:cxn modelId="{65E30854-EB2C-4597-A20B-8870B1F0C60A}" type="presParOf" srcId="{747AFCC7-C367-4C7A-B45B-F2161E518B9C}" destId="{17C69717-8F80-4BEC-BF8F-8FE3625FDE3F}" srcOrd="1" destOrd="0" presId="urn:microsoft.com/office/officeart/2018/2/layout/IconVerticalSolidList"/>
    <dgm:cxn modelId="{A12913AC-0F24-467A-88EB-C4F2A47BE04C}" type="presParOf" srcId="{747AFCC7-C367-4C7A-B45B-F2161E518B9C}" destId="{42D6CB0A-C6A3-4263-8056-952D80E09C5A}" srcOrd="2" destOrd="0" presId="urn:microsoft.com/office/officeart/2018/2/layout/IconVerticalSolidList"/>
    <dgm:cxn modelId="{BF9A540D-50D1-4D20-86FC-463C20CE23BD}" type="presParOf" srcId="{747AFCC7-C367-4C7A-B45B-F2161E518B9C}" destId="{02AEF7FF-89BB-4B64-9E15-F7C9418711C8}" srcOrd="3" destOrd="0" presId="urn:microsoft.com/office/officeart/2018/2/layout/IconVerticalSolidList"/>
    <dgm:cxn modelId="{A4139E2B-2D92-43EA-B00E-E9CDE7E3EA3E}" type="presParOf" srcId="{2924C81A-8350-451E-AD34-09951713F7D9}" destId="{1E608866-1140-4E22-B751-7B4CCC7C8340}" srcOrd="5" destOrd="0" presId="urn:microsoft.com/office/officeart/2018/2/layout/IconVerticalSolidList"/>
    <dgm:cxn modelId="{8ABFCFAB-83DA-4154-8639-F630A1735086}" type="presParOf" srcId="{2924C81A-8350-451E-AD34-09951713F7D9}" destId="{C9408360-A636-474A-868A-53BC8333D6FA}" srcOrd="6" destOrd="0" presId="urn:microsoft.com/office/officeart/2018/2/layout/IconVerticalSolidList"/>
    <dgm:cxn modelId="{1266FA4D-76C8-4EF3-BAF9-91C922FF592E}" type="presParOf" srcId="{C9408360-A636-474A-868A-53BC8333D6FA}" destId="{D157CCFD-EB97-4BBD-9E6F-EFBE9BD751A0}" srcOrd="0" destOrd="0" presId="urn:microsoft.com/office/officeart/2018/2/layout/IconVerticalSolidList"/>
    <dgm:cxn modelId="{60A39B22-9A89-46B3-A044-831B8126125F}" type="presParOf" srcId="{C9408360-A636-474A-868A-53BC8333D6FA}" destId="{9BA73EB2-2489-4A44-90DF-E9679EDCD7B2}" srcOrd="1" destOrd="0" presId="urn:microsoft.com/office/officeart/2018/2/layout/IconVerticalSolidList"/>
    <dgm:cxn modelId="{2D45FBE6-B609-4EB9-BC34-32F6AC77A4F8}" type="presParOf" srcId="{C9408360-A636-474A-868A-53BC8333D6FA}" destId="{556D57AD-4617-48F7-BD8E-7C9AC5E3DBAE}" srcOrd="2" destOrd="0" presId="urn:microsoft.com/office/officeart/2018/2/layout/IconVerticalSolidList"/>
    <dgm:cxn modelId="{0402FACF-1BE7-474C-8D38-0E8752A8CE25}" type="presParOf" srcId="{C9408360-A636-474A-868A-53BC8333D6FA}" destId="{5BB4AA37-EE89-4FCB-83B3-BEAF2AAE9083}" srcOrd="3" destOrd="0" presId="urn:microsoft.com/office/officeart/2018/2/layout/IconVerticalSolidList"/>
    <dgm:cxn modelId="{14859DB9-2EDE-4D40-861D-641AF84592A9}" type="presParOf" srcId="{2924C81A-8350-451E-AD34-09951713F7D9}" destId="{3B3D4E98-A56F-46A5-A5B4-4E20A44C806A}" srcOrd="7" destOrd="0" presId="urn:microsoft.com/office/officeart/2018/2/layout/IconVerticalSolidList"/>
    <dgm:cxn modelId="{3288302B-35A1-43EE-B066-3C7B27EFFBFF}" type="presParOf" srcId="{2924C81A-8350-451E-AD34-09951713F7D9}" destId="{FFB05B3C-A171-4498-A4AC-2F9776283A8D}" srcOrd="8" destOrd="0" presId="urn:microsoft.com/office/officeart/2018/2/layout/IconVerticalSolidList"/>
    <dgm:cxn modelId="{1FD84376-D634-4B24-9052-40849F59D634}" type="presParOf" srcId="{FFB05B3C-A171-4498-A4AC-2F9776283A8D}" destId="{9D42E569-23BD-435B-BB34-DBFACEACFD6A}" srcOrd="0" destOrd="0" presId="urn:microsoft.com/office/officeart/2018/2/layout/IconVerticalSolidList"/>
    <dgm:cxn modelId="{6D910EC0-2C9F-4C36-ADA8-2B641F4291E1}" type="presParOf" srcId="{FFB05B3C-A171-4498-A4AC-2F9776283A8D}" destId="{E4C3819D-F7F7-4E15-AAF7-C6E8531722E9}" srcOrd="1" destOrd="0" presId="urn:microsoft.com/office/officeart/2018/2/layout/IconVerticalSolidList"/>
    <dgm:cxn modelId="{31FAE17F-52E5-431C-8BCE-CA6440A6CDF4}" type="presParOf" srcId="{FFB05B3C-A171-4498-A4AC-2F9776283A8D}" destId="{1AA9127F-E078-4746-954A-C2C8A60E9618}" srcOrd="2" destOrd="0" presId="urn:microsoft.com/office/officeart/2018/2/layout/IconVerticalSolidList"/>
    <dgm:cxn modelId="{FE18F700-C6E8-4A29-8F97-15E8D3468B37}" type="presParOf" srcId="{FFB05B3C-A171-4498-A4AC-2F9776283A8D}" destId="{CFCEDCBF-C5DC-4E23-A71B-8CB4FDB76F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0EA1BF-371E-4F95-8BBB-8555FA79F8A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E910F8-3636-48DF-A536-A0E579313A5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Use scissors carefully and hold them safely when moving around</a:t>
          </a:r>
          <a:endParaRPr lang="en-US"/>
        </a:p>
      </dgm:t>
    </dgm:pt>
    <dgm:pt modelId="{9D65C07D-E556-4CD5-9C6C-9F20785AEFF6}" type="parTrans" cxnId="{BC30D524-070D-434D-9592-2AF3483AA3FC}">
      <dgm:prSet/>
      <dgm:spPr/>
      <dgm:t>
        <a:bodyPr/>
        <a:lstStyle/>
        <a:p>
          <a:endParaRPr lang="en-US"/>
        </a:p>
      </dgm:t>
    </dgm:pt>
    <dgm:pt modelId="{90B1765B-F5F9-4707-BD76-9B2B03397FD8}" type="sibTrans" cxnId="{BC30D524-070D-434D-9592-2AF3483AA3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9115EAE-09E8-4F3F-A4D9-BF9746073DC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Keep you work area and the room you are in clean and tidy </a:t>
          </a:r>
          <a:endParaRPr lang="en-US"/>
        </a:p>
      </dgm:t>
    </dgm:pt>
    <dgm:pt modelId="{A61CCED8-564D-4EB2-846E-5D08042B2D3C}" type="parTrans" cxnId="{FF66EBF5-D1B5-49A5-8468-CD4203B875D7}">
      <dgm:prSet/>
      <dgm:spPr/>
      <dgm:t>
        <a:bodyPr/>
        <a:lstStyle/>
        <a:p>
          <a:endParaRPr lang="en-US"/>
        </a:p>
      </dgm:t>
    </dgm:pt>
    <dgm:pt modelId="{B2862010-45B1-409B-BEE9-D984D3DCC996}" type="sibTrans" cxnId="{FF66EBF5-D1B5-49A5-8468-CD4203B875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44D616-F433-498E-8A30-CF90EF987FE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Work as a team – appoint a team leader</a:t>
          </a:r>
          <a:endParaRPr lang="en-US"/>
        </a:p>
      </dgm:t>
    </dgm:pt>
    <dgm:pt modelId="{7D991D44-7129-46B5-85D7-B2B77B472FD2}" type="parTrans" cxnId="{36152587-AEED-4000-BB89-190D06BF6F6B}">
      <dgm:prSet/>
      <dgm:spPr/>
      <dgm:t>
        <a:bodyPr/>
        <a:lstStyle/>
        <a:p>
          <a:endParaRPr lang="en-US"/>
        </a:p>
      </dgm:t>
    </dgm:pt>
    <dgm:pt modelId="{51A8B67D-5A16-4B90-9FC7-54BEA817BCC1}" type="sibTrans" cxnId="{36152587-AEED-4000-BB89-190D06BF6F6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8B2C70-6572-405B-9F12-DDEC7AC3373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Split into two main groups for each of the groups with sub team leaders</a:t>
          </a:r>
          <a:endParaRPr lang="en-US"/>
        </a:p>
      </dgm:t>
    </dgm:pt>
    <dgm:pt modelId="{4D1F1CAF-AE8A-4807-8A7D-C582CDC6CDEA}" type="parTrans" cxnId="{3C07EC4A-8DDE-477F-A3BC-A3547387B134}">
      <dgm:prSet/>
      <dgm:spPr/>
      <dgm:t>
        <a:bodyPr/>
        <a:lstStyle/>
        <a:p>
          <a:endParaRPr lang="en-US"/>
        </a:p>
      </dgm:t>
    </dgm:pt>
    <dgm:pt modelId="{6E7C0719-3403-444D-B962-F912706C375C}" type="sibTrans" cxnId="{3C07EC4A-8DDE-477F-A3BC-A3547387B13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D53C47F-1D27-4487-844E-FA45BE5055E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Work Efficiently – Time will seem to disappear very quickly, especially after break </a:t>
          </a:r>
          <a:endParaRPr lang="en-US"/>
        </a:p>
      </dgm:t>
    </dgm:pt>
    <dgm:pt modelId="{B8209831-E792-47AB-B0B4-A1AE9D45C42C}" type="parTrans" cxnId="{7C2C786D-B137-4BA5-B322-B0692C5F91D3}">
      <dgm:prSet/>
      <dgm:spPr/>
      <dgm:t>
        <a:bodyPr/>
        <a:lstStyle/>
        <a:p>
          <a:endParaRPr lang="en-US"/>
        </a:p>
      </dgm:t>
    </dgm:pt>
    <dgm:pt modelId="{80144334-A797-4CB3-97DF-27A0115F0AA6}" type="sibTrans" cxnId="{7C2C786D-B137-4BA5-B322-B0692C5F91D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D4A62CE-63FD-4CF0-BBA3-E874DBCB407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Have an action plan before you start making- PLAN ON THE PAPER PROVIDED </a:t>
          </a:r>
          <a:endParaRPr lang="en-US"/>
        </a:p>
      </dgm:t>
    </dgm:pt>
    <dgm:pt modelId="{B0A9E498-A1CA-4756-A10B-D7CFEACC202D}" type="parTrans" cxnId="{23DB51EF-0F1D-442F-9238-0DE7F927857D}">
      <dgm:prSet/>
      <dgm:spPr/>
      <dgm:t>
        <a:bodyPr/>
        <a:lstStyle/>
        <a:p>
          <a:endParaRPr lang="en-US"/>
        </a:p>
      </dgm:t>
    </dgm:pt>
    <dgm:pt modelId="{C65C4B72-4A1F-40F0-84A4-1C79597335C4}" type="sibTrans" cxnId="{23DB51EF-0F1D-442F-9238-0DE7F927857D}">
      <dgm:prSet/>
      <dgm:spPr/>
      <dgm:t>
        <a:bodyPr/>
        <a:lstStyle/>
        <a:p>
          <a:endParaRPr lang="en-US"/>
        </a:p>
      </dgm:t>
    </dgm:pt>
    <dgm:pt modelId="{08DDFB73-38BB-4C8B-8B03-DE2BCAB05F3D}" type="pres">
      <dgm:prSet presAssocID="{580EA1BF-371E-4F95-8BBB-8555FA79F8AB}" presName="root" presStyleCnt="0">
        <dgm:presLayoutVars>
          <dgm:dir/>
          <dgm:resizeHandles val="exact"/>
        </dgm:presLayoutVars>
      </dgm:prSet>
      <dgm:spPr/>
    </dgm:pt>
    <dgm:pt modelId="{AE9B4145-62BC-4942-BE7C-C0C6F6A39814}" type="pres">
      <dgm:prSet presAssocID="{580EA1BF-371E-4F95-8BBB-8555FA79F8AB}" presName="container" presStyleCnt="0">
        <dgm:presLayoutVars>
          <dgm:dir/>
          <dgm:resizeHandles val="exact"/>
        </dgm:presLayoutVars>
      </dgm:prSet>
      <dgm:spPr/>
    </dgm:pt>
    <dgm:pt modelId="{E52AAC33-EE0A-4605-8664-60D898AE8D11}" type="pres">
      <dgm:prSet presAssocID="{0BE910F8-3636-48DF-A536-A0E579313A5A}" presName="compNode" presStyleCnt="0"/>
      <dgm:spPr/>
    </dgm:pt>
    <dgm:pt modelId="{DE922752-8B25-45C9-87B5-AE39E2920D78}" type="pres">
      <dgm:prSet presAssocID="{0BE910F8-3636-48DF-A536-A0E579313A5A}" presName="iconBgRect" presStyleLbl="bgShp" presStyleIdx="0" presStyleCnt="6"/>
      <dgm:spPr/>
    </dgm:pt>
    <dgm:pt modelId="{1B86F41A-90D5-4498-8CA0-897C39117D25}" type="pres">
      <dgm:prSet presAssocID="{0BE910F8-3636-48DF-A536-A0E579313A5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issors"/>
        </a:ext>
      </dgm:extLst>
    </dgm:pt>
    <dgm:pt modelId="{421DAF99-23C7-4AD9-828B-85BF4064FC55}" type="pres">
      <dgm:prSet presAssocID="{0BE910F8-3636-48DF-A536-A0E579313A5A}" presName="spaceRect" presStyleCnt="0"/>
      <dgm:spPr/>
    </dgm:pt>
    <dgm:pt modelId="{A38EC1F4-CC32-46D2-AD17-252FC66C9354}" type="pres">
      <dgm:prSet presAssocID="{0BE910F8-3636-48DF-A536-A0E579313A5A}" presName="textRect" presStyleLbl="revTx" presStyleIdx="0" presStyleCnt="6">
        <dgm:presLayoutVars>
          <dgm:chMax val="1"/>
          <dgm:chPref val="1"/>
        </dgm:presLayoutVars>
      </dgm:prSet>
      <dgm:spPr/>
    </dgm:pt>
    <dgm:pt modelId="{7FEBBA50-7B62-4097-9D62-CBEE44A2F6F9}" type="pres">
      <dgm:prSet presAssocID="{90B1765B-F5F9-4707-BD76-9B2B03397FD8}" presName="sibTrans" presStyleLbl="sibTrans2D1" presStyleIdx="0" presStyleCnt="0"/>
      <dgm:spPr/>
    </dgm:pt>
    <dgm:pt modelId="{FAFDF4DF-B584-46A8-A508-425588CF9680}" type="pres">
      <dgm:prSet presAssocID="{99115EAE-09E8-4F3F-A4D9-BF9746073DCB}" presName="compNode" presStyleCnt="0"/>
      <dgm:spPr/>
    </dgm:pt>
    <dgm:pt modelId="{B968FFCD-79CF-4094-AA5B-34F3B66010CD}" type="pres">
      <dgm:prSet presAssocID="{99115EAE-09E8-4F3F-A4D9-BF9746073DCB}" presName="iconBgRect" presStyleLbl="bgShp" presStyleIdx="1" presStyleCnt="6"/>
      <dgm:spPr/>
    </dgm:pt>
    <dgm:pt modelId="{02C64F56-F020-40B6-9A5C-33417618028E}" type="pres">
      <dgm:prSet presAssocID="{99115EAE-09E8-4F3F-A4D9-BF9746073DC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5A718788-80FF-451B-8043-39F49BD8DC5B}" type="pres">
      <dgm:prSet presAssocID="{99115EAE-09E8-4F3F-A4D9-BF9746073DCB}" presName="spaceRect" presStyleCnt="0"/>
      <dgm:spPr/>
    </dgm:pt>
    <dgm:pt modelId="{EE43FB42-E92E-4996-8152-75C20DB52F80}" type="pres">
      <dgm:prSet presAssocID="{99115EAE-09E8-4F3F-A4D9-BF9746073DCB}" presName="textRect" presStyleLbl="revTx" presStyleIdx="1" presStyleCnt="6">
        <dgm:presLayoutVars>
          <dgm:chMax val="1"/>
          <dgm:chPref val="1"/>
        </dgm:presLayoutVars>
      </dgm:prSet>
      <dgm:spPr/>
    </dgm:pt>
    <dgm:pt modelId="{4C80E3D3-E570-4031-9BCB-E13CF1A00493}" type="pres">
      <dgm:prSet presAssocID="{B2862010-45B1-409B-BEE9-D984D3DCC996}" presName="sibTrans" presStyleLbl="sibTrans2D1" presStyleIdx="0" presStyleCnt="0"/>
      <dgm:spPr/>
    </dgm:pt>
    <dgm:pt modelId="{31AD2E49-E35B-42CF-B1C1-353F5DD89CCC}" type="pres">
      <dgm:prSet presAssocID="{F944D616-F433-498E-8A30-CF90EF987FEB}" presName="compNode" presStyleCnt="0"/>
      <dgm:spPr/>
    </dgm:pt>
    <dgm:pt modelId="{5AF59AED-FE70-49C9-BE21-576196FF6002}" type="pres">
      <dgm:prSet presAssocID="{F944D616-F433-498E-8A30-CF90EF987FEB}" presName="iconBgRect" presStyleLbl="bgShp" presStyleIdx="2" presStyleCnt="6"/>
      <dgm:spPr/>
    </dgm:pt>
    <dgm:pt modelId="{770D0A81-9C06-4A23-A093-2737250A8EAE}" type="pres">
      <dgm:prSet presAssocID="{F944D616-F433-498E-8A30-CF90EF987FE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C69A8286-6861-4C14-9CEB-BDC9B0F83977}" type="pres">
      <dgm:prSet presAssocID="{F944D616-F433-498E-8A30-CF90EF987FEB}" presName="spaceRect" presStyleCnt="0"/>
      <dgm:spPr/>
    </dgm:pt>
    <dgm:pt modelId="{C6C87F14-F47C-4691-84EB-FBA2F0FC7643}" type="pres">
      <dgm:prSet presAssocID="{F944D616-F433-498E-8A30-CF90EF987FEB}" presName="textRect" presStyleLbl="revTx" presStyleIdx="2" presStyleCnt="6">
        <dgm:presLayoutVars>
          <dgm:chMax val="1"/>
          <dgm:chPref val="1"/>
        </dgm:presLayoutVars>
      </dgm:prSet>
      <dgm:spPr/>
    </dgm:pt>
    <dgm:pt modelId="{06E059C9-06DC-4B2F-9942-9EFEF9DB74BE}" type="pres">
      <dgm:prSet presAssocID="{51A8B67D-5A16-4B90-9FC7-54BEA817BCC1}" presName="sibTrans" presStyleLbl="sibTrans2D1" presStyleIdx="0" presStyleCnt="0"/>
      <dgm:spPr/>
    </dgm:pt>
    <dgm:pt modelId="{35AADE0D-AD99-43D7-84A4-5AC5A1DC675E}" type="pres">
      <dgm:prSet presAssocID="{798B2C70-6572-405B-9F12-DDEC7AC33736}" presName="compNode" presStyleCnt="0"/>
      <dgm:spPr/>
    </dgm:pt>
    <dgm:pt modelId="{88ACDFE3-5517-4EC4-805B-16AC6771AE70}" type="pres">
      <dgm:prSet presAssocID="{798B2C70-6572-405B-9F12-DDEC7AC33736}" presName="iconBgRect" presStyleLbl="bgShp" presStyleIdx="3" presStyleCnt="6"/>
      <dgm:spPr/>
    </dgm:pt>
    <dgm:pt modelId="{9FB5206B-E458-4735-8416-3CA5AF86A4C3}" type="pres">
      <dgm:prSet presAssocID="{798B2C70-6572-405B-9F12-DDEC7AC3373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09D279A-A8CA-49C5-AE1E-75DC48C66BE9}" type="pres">
      <dgm:prSet presAssocID="{798B2C70-6572-405B-9F12-DDEC7AC33736}" presName="spaceRect" presStyleCnt="0"/>
      <dgm:spPr/>
    </dgm:pt>
    <dgm:pt modelId="{48CD9FE1-3AFD-4115-A440-CF9CE633968C}" type="pres">
      <dgm:prSet presAssocID="{798B2C70-6572-405B-9F12-DDEC7AC33736}" presName="textRect" presStyleLbl="revTx" presStyleIdx="3" presStyleCnt="6">
        <dgm:presLayoutVars>
          <dgm:chMax val="1"/>
          <dgm:chPref val="1"/>
        </dgm:presLayoutVars>
      </dgm:prSet>
      <dgm:spPr/>
    </dgm:pt>
    <dgm:pt modelId="{34AFF5FE-AA55-4786-8D10-B4B6085ECE16}" type="pres">
      <dgm:prSet presAssocID="{6E7C0719-3403-444D-B962-F912706C375C}" presName="sibTrans" presStyleLbl="sibTrans2D1" presStyleIdx="0" presStyleCnt="0"/>
      <dgm:spPr/>
    </dgm:pt>
    <dgm:pt modelId="{F5AC4549-5A9D-459B-8F6E-351EEF5BE8CA}" type="pres">
      <dgm:prSet presAssocID="{9D53C47F-1D27-4487-844E-FA45BE5055E9}" presName="compNode" presStyleCnt="0"/>
      <dgm:spPr/>
    </dgm:pt>
    <dgm:pt modelId="{99031B28-586F-40C0-B3F4-9A993FCBC8E1}" type="pres">
      <dgm:prSet presAssocID="{9D53C47F-1D27-4487-844E-FA45BE5055E9}" presName="iconBgRect" presStyleLbl="bgShp" presStyleIdx="4" presStyleCnt="6"/>
      <dgm:spPr/>
    </dgm:pt>
    <dgm:pt modelId="{F60EF320-4596-4C5D-8FC8-4E40CDFB3A64}" type="pres">
      <dgm:prSet presAssocID="{9D53C47F-1D27-4487-844E-FA45BE5055E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8E9ADFF4-EA26-454C-90E9-7A23C2967A39}" type="pres">
      <dgm:prSet presAssocID="{9D53C47F-1D27-4487-844E-FA45BE5055E9}" presName="spaceRect" presStyleCnt="0"/>
      <dgm:spPr/>
    </dgm:pt>
    <dgm:pt modelId="{77317ACD-79BB-448F-8C45-96B5CBE6F02E}" type="pres">
      <dgm:prSet presAssocID="{9D53C47F-1D27-4487-844E-FA45BE5055E9}" presName="textRect" presStyleLbl="revTx" presStyleIdx="4" presStyleCnt="6">
        <dgm:presLayoutVars>
          <dgm:chMax val="1"/>
          <dgm:chPref val="1"/>
        </dgm:presLayoutVars>
      </dgm:prSet>
      <dgm:spPr/>
    </dgm:pt>
    <dgm:pt modelId="{E2EF2F21-8939-466F-B64D-EFEA704E821E}" type="pres">
      <dgm:prSet presAssocID="{80144334-A797-4CB3-97DF-27A0115F0AA6}" presName="sibTrans" presStyleLbl="sibTrans2D1" presStyleIdx="0" presStyleCnt="0"/>
      <dgm:spPr/>
    </dgm:pt>
    <dgm:pt modelId="{C78D2F81-C930-4582-99BA-17A407288C99}" type="pres">
      <dgm:prSet presAssocID="{4D4A62CE-63FD-4CF0-BBA3-E874DBCB4074}" presName="compNode" presStyleCnt="0"/>
      <dgm:spPr/>
    </dgm:pt>
    <dgm:pt modelId="{4FFBAD34-8834-42EC-A76A-B806B5172406}" type="pres">
      <dgm:prSet presAssocID="{4D4A62CE-63FD-4CF0-BBA3-E874DBCB4074}" presName="iconBgRect" presStyleLbl="bgShp" presStyleIdx="5" presStyleCnt="6"/>
      <dgm:spPr/>
    </dgm:pt>
    <dgm:pt modelId="{C180118A-A18D-4329-AFCD-9D4402B7FFAD}" type="pres">
      <dgm:prSet presAssocID="{4D4A62CE-63FD-4CF0-BBA3-E874DBCB407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2A7471C-B7D5-4EFB-BF7E-E42E3DEFAB6F}" type="pres">
      <dgm:prSet presAssocID="{4D4A62CE-63FD-4CF0-BBA3-E874DBCB4074}" presName="spaceRect" presStyleCnt="0"/>
      <dgm:spPr/>
    </dgm:pt>
    <dgm:pt modelId="{B1177AD4-217F-4017-A945-2A147F52177C}" type="pres">
      <dgm:prSet presAssocID="{4D4A62CE-63FD-4CF0-BBA3-E874DBCB4074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7AC3FB11-3423-4A51-824B-8A2D69F48463}" type="presOf" srcId="{9D53C47F-1D27-4487-844E-FA45BE5055E9}" destId="{77317ACD-79BB-448F-8C45-96B5CBE6F02E}" srcOrd="0" destOrd="0" presId="urn:microsoft.com/office/officeart/2018/2/layout/IconCircleList"/>
    <dgm:cxn modelId="{36221018-8944-453D-963C-083EB19C7F51}" type="presOf" srcId="{798B2C70-6572-405B-9F12-DDEC7AC33736}" destId="{48CD9FE1-3AFD-4115-A440-CF9CE633968C}" srcOrd="0" destOrd="0" presId="urn:microsoft.com/office/officeart/2018/2/layout/IconCircleList"/>
    <dgm:cxn modelId="{BC30D524-070D-434D-9592-2AF3483AA3FC}" srcId="{580EA1BF-371E-4F95-8BBB-8555FA79F8AB}" destId="{0BE910F8-3636-48DF-A536-A0E579313A5A}" srcOrd="0" destOrd="0" parTransId="{9D65C07D-E556-4CD5-9C6C-9F20785AEFF6}" sibTransId="{90B1765B-F5F9-4707-BD76-9B2B03397FD8}"/>
    <dgm:cxn modelId="{CF320D3A-DF8D-4711-BBAE-4274FEBD92AE}" type="presOf" srcId="{4D4A62CE-63FD-4CF0-BBA3-E874DBCB4074}" destId="{B1177AD4-217F-4017-A945-2A147F52177C}" srcOrd="0" destOrd="0" presId="urn:microsoft.com/office/officeart/2018/2/layout/IconCircleList"/>
    <dgm:cxn modelId="{7133ED3F-ADD4-4BEC-A3E2-3172B7FBABF5}" type="presOf" srcId="{80144334-A797-4CB3-97DF-27A0115F0AA6}" destId="{E2EF2F21-8939-466F-B64D-EFEA704E821E}" srcOrd="0" destOrd="0" presId="urn:microsoft.com/office/officeart/2018/2/layout/IconCircleList"/>
    <dgm:cxn modelId="{3C07EC4A-8DDE-477F-A3BC-A3547387B134}" srcId="{580EA1BF-371E-4F95-8BBB-8555FA79F8AB}" destId="{798B2C70-6572-405B-9F12-DDEC7AC33736}" srcOrd="3" destOrd="0" parTransId="{4D1F1CAF-AE8A-4807-8A7D-C582CDC6CDEA}" sibTransId="{6E7C0719-3403-444D-B962-F912706C375C}"/>
    <dgm:cxn modelId="{7C2C786D-B137-4BA5-B322-B0692C5F91D3}" srcId="{580EA1BF-371E-4F95-8BBB-8555FA79F8AB}" destId="{9D53C47F-1D27-4487-844E-FA45BE5055E9}" srcOrd="4" destOrd="0" parTransId="{B8209831-E792-47AB-B0B4-A1AE9D45C42C}" sibTransId="{80144334-A797-4CB3-97DF-27A0115F0AA6}"/>
    <dgm:cxn modelId="{8105EB57-76D9-4727-ABF3-4F59A54B6552}" type="presOf" srcId="{6E7C0719-3403-444D-B962-F912706C375C}" destId="{34AFF5FE-AA55-4786-8D10-B4B6085ECE16}" srcOrd="0" destOrd="0" presId="urn:microsoft.com/office/officeart/2018/2/layout/IconCircleList"/>
    <dgm:cxn modelId="{DF60077B-311C-452D-B259-582A44F491A5}" type="presOf" srcId="{0BE910F8-3636-48DF-A536-A0E579313A5A}" destId="{A38EC1F4-CC32-46D2-AD17-252FC66C9354}" srcOrd="0" destOrd="0" presId="urn:microsoft.com/office/officeart/2018/2/layout/IconCircleList"/>
    <dgm:cxn modelId="{F1F8777C-A406-4922-9967-AB4EBB3C09BC}" type="presOf" srcId="{F944D616-F433-498E-8A30-CF90EF987FEB}" destId="{C6C87F14-F47C-4691-84EB-FBA2F0FC7643}" srcOrd="0" destOrd="0" presId="urn:microsoft.com/office/officeart/2018/2/layout/IconCircleList"/>
    <dgm:cxn modelId="{36152587-AEED-4000-BB89-190D06BF6F6B}" srcId="{580EA1BF-371E-4F95-8BBB-8555FA79F8AB}" destId="{F944D616-F433-498E-8A30-CF90EF987FEB}" srcOrd="2" destOrd="0" parTransId="{7D991D44-7129-46B5-85D7-B2B77B472FD2}" sibTransId="{51A8B67D-5A16-4B90-9FC7-54BEA817BCC1}"/>
    <dgm:cxn modelId="{F01F01AF-FD45-4F79-BF33-97251FC11CE0}" type="presOf" srcId="{B2862010-45B1-409B-BEE9-D984D3DCC996}" destId="{4C80E3D3-E570-4031-9BCB-E13CF1A00493}" srcOrd="0" destOrd="0" presId="urn:microsoft.com/office/officeart/2018/2/layout/IconCircleList"/>
    <dgm:cxn modelId="{4E3184B3-8FD3-4E83-98E8-94A40CE9E210}" type="presOf" srcId="{99115EAE-09E8-4F3F-A4D9-BF9746073DCB}" destId="{EE43FB42-E92E-4996-8152-75C20DB52F80}" srcOrd="0" destOrd="0" presId="urn:microsoft.com/office/officeart/2018/2/layout/IconCircleList"/>
    <dgm:cxn modelId="{3C01E8BC-1363-4BCB-B628-B8EDD0F63119}" type="presOf" srcId="{580EA1BF-371E-4F95-8BBB-8555FA79F8AB}" destId="{08DDFB73-38BB-4C8B-8B03-DE2BCAB05F3D}" srcOrd="0" destOrd="0" presId="urn:microsoft.com/office/officeart/2018/2/layout/IconCircleList"/>
    <dgm:cxn modelId="{DF5A86CE-976C-4CDA-9F01-D73E9F11ECE6}" type="presOf" srcId="{51A8B67D-5A16-4B90-9FC7-54BEA817BCC1}" destId="{06E059C9-06DC-4B2F-9942-9EFEF9DB74BE}" srcOrd="0" destOrd="0" presId="urn:microsoft.com/office/officeart/2018/2/layout/IconCircleList"/>
    <dgm:cxn modelId="{23DB51EF-0F1D-442F-9238-0DE7F927857D}" srcId="{580EA1BF-371E-4F95-8BBB-8555FA79F8AB}" destId="{4D4A62CE-63FD-4CF0-BBA3-E874DBCB4074}" srcOrd="5" destOrd="0" parTransId="{B0A9E498-A1CA-4756-A10B-D7CFEACC202D}" sibTransId="{C65C4B72-4A1F-40F0-84A4-1C79597335C4}"/>
    <dgm:cxn modelId="{FF66EBF5-D1B5-49A5-8468-CD4203B875D7}" srcId="{580EA1BF-371E-4F95-8BBB-8555FA79F8AB}" destId="{99115EAE-09E8-4F3F-A4D9-BF9746073DCB}" srcOrd="1" destOrd="0" parTransId="{A61CCED8-564D-4EB2-846E-5D08042B2D3C}" sibTransId="{B2862010-45B1-409B-BEE9-D984D3DCC996}"/>
    <dgm:cxn modelId="{85D446F6-2D15-4B03-91A8-084809DA8292}" type="presOf" srcId="{90B1765B-F5F9-4707-BD76-9B2B03397FD8}" destId="{7FEBBA50-7B62-4097-9D62-CBEE44A2F6F9}" srcOrd="0" destOrd="0" presId="urn:microsoft.com/office/officeart/2018/2/layout/IconCircleList"/>
    <dgm:cxn modelId="{A8B90BD5-CE52-4F3D-986D-803110F3E62C}" type="presParOf" srcId="{08DDFB73-38BB-4C8B-8B03-DE2BCAB05F3D}" destId="{AE9B4145-62BC-4942-BE7C-C0C6F6A39814}" srcOrd="0" destOrd="0" presId="urn:microsoft.com/office/officeart/2018/2/layout/IconCircleList"/>
    <dgm:cxn modelId="{FB35F728-277E-48C7-A913-6279ED127F9C}" type="presParOf" srcId="{AE9B4145-62BC-4942-BE7C-C0C6F6A39814}" destId="{E52AAC33-EE0A-4605-8664-60D898AE8D11}" srcOrd="0" destOrd="0" presId="urn:microsoft.com/office/officeart/2018/2/layout/IconCircleList"/>
    <dgm:cxn modelId="{6080ECFE-2C69-4BBF-9590-93D61746FA7C}" type="presParOf" srcId="{E52AAC33-EE0A-4605-8664-60D898AE8D11}" destId="{DE922752-8B25-45C9-87B5-AE39E2920D78}" srcOrd="0" destOrd="0" presId="urn:microsoft.com/office/officeart/2018/2/layout/IconCircleList"/>
    <dgm:cxn modelId="{B4465A60-FB5A-4969-AC60-F717B9834B80}" type="presParOf" srcId="{E52AAC33-EE0A-4605-8664-60D898AE8D11}" destId="{1B86F41A-90D5-4498-8CA0-897C39117D25}" srcOrd="1" destOrd="0" presId="urn:microsoft.com/office/officeart/2018/2/layout/IconCircleList"/>
    <dgm:cxn modelId="{2602E0B6-651E-48DB-850E-8C02899A85BD}" type="presParOf" srcId="{E52AAC33-EE0A-4605-8664-60D898AE8D11}" destId="{421DAF99-23C7-4AD9-828B-85BF4064FC55}" srcOrd="2" destOrd="0" presId="urn:microsoft.com/office/officeart/2018/2/layout/IconCircleList"/>
    <dgm:cxn modelId="{5B66F6E7-CE14-4E93-842B-58814278CF1C}" type="presParOf" srcId="{E52AAC33-EE0A-4605-8664-60D898AE8D11}" destId="{A38EC1F4-CC32-46D2-AD17-252FC66C9354}" srcOrd="3" destOrd="0" presId="urn:microsoft.com/office/officeart/2018/2/layout/IconCircleList"/>
    <dgm:cxn modelId="{98049AEA-3B14-46EB-B24F-984060213E97}" type="presParOf" srcId="{AE9B4145-62BC-4942-BE7C-C0C6F6A39814}" destId="{7FEBBA50-7B62-4097-9D62-CBEE44A2F6F9}" srcOrd="1" destOrd="0" presId="urn:microsoft.com/office/officeart/2018/2/layout/IconCircleList"/>
    <dgm:cxn modelId="{A05C2B89-98BE-4DD8-957F-7AC26A17A189}" type="presParOf" srcId="{AE9B4145-62BC-4942-BE7C-C0C6F6A39814}" destId="{FAFDF4DF-B584-46A8-A508-425588CF9680}" srcOrd="2" destOrd="0" presId="urn:microsoft.com/office/officeart/2018/2/layout/IconCircleList"/>
    <dgm:cxn modelId="{157861F1-7D86-4E03-8BDD-D06F593AE2AB}" type="presParOf" srcId="{FAFDF4DF-B584-46A8-A508-425588CF9680}" destId="{B968FFCD-79CF-4094-AA5B-34F3B66010CD}" srcOrd="0" destOrd="0" presId="urn:microsoft.com/office/officeart/2018/2/layout/IconCircleList"/>
    <dgm:cxn modelId="{7F95A08D-7815-43DA-86E1-4530E8BE5B24}" type="presParOf" srcId="{FAFDF4DF-B584-46A8-A508-425588CF9680}" destId="{02C64F56-F020-40B6-9A5C-33417618028E}" srcOrd="1" destOrd="0" presId="urn:microsoft.com/office/officeart/2018/2/layout/IconCircleList"/>
    <dgm:cxn modelId="{E7161070-B677-4C3B-9FD0-81962064184C}" type="presParOf" srcId="{FAFDF4DF-B584-46A8-A508-425588CF9680}" destId="{5A718788-80FF-451B-8043-39F49BD8DC5B}" srcOrd="2" destOrd="0" presId="urn:microsoft.com/office/officeart/2018/2/layout/IconCircleList"/>
    <dgm:cxn modelId="{CBBA82E2-EB7F-4A50-AF31-44FC3538B43F}" type="presParOf" srcId="{FAFDF4DF-B584-46A8-A508-425588CF9680}" destId="{EE43FB42-E92E-4996-8152-75C20DB52F80}" srcOrd="3" destOrd="0" presId="urn:microsoft.com/office/officeart/2018/2/layout/IconCircleList"/>
    <dgm:cxn modelId="{A073BB4A-A681-49CF-AB52-F03DA8EA4A97}" type="presParOf" srcId="{AE9B4145-62BC-4942-BE7C-C0C6F6A39814}" destId="{4C80E3D3-E570-4031-9BCB-E13CF1A00493}" srcOrd="3" destOrd="0" presId="urn:microsoft.com/office/officeart/2018/2/layout/IconCircleList"/>
    <dgm:cxn modelId="{74252C6C-B8E1-41EF-A896-D09F57D9285A}" type="presParOf" srcId="{AE9B4145-62BC-4942-BE7C-C0C6F6A39814}" destId="{31AD2E49-E35B-42CF-B1C1-353F5DD89CCC}" srcOrd="4" destOrd="0" presId="urn:microsoft.com/office/officeart/2018/2/layout/IconCircleList"/>
    <dgm:cxn modelId="{1D7103F7-B579-468C-979A-25874963C3A6}" type="presParOf" srcId="{31AD2E49-E35B-42CF-B1C1-353F5DD89CCC}" destId="{5AF59AED-FE70-49C9-BE21-576196FF6002}" srcOrd="0" destOrd="0" presId="urn:microsoft.com/office/officeart/2018/2/layout/IconCircleList"/>
    <dgm:cxn modelId="{D85713F4-740D-439E-AAC9-DE8ACB6F2BF7}" type="presParOf" srcId="{31AD2E49-E35B-42CF-B1C1-353F5DD89CCC}" destId="{770D0A81-9C06-4A23-A093-2737250A8EAE}" srcOrd="1" destOrd="0" presId="urn:microsoft.com/office/officeart/2018/2/layout/IconCircleList"/>
    <dgm:cxn modelId="{75FBC030-4E06-4EE7-BB31-0D87054483A3}" type="presParOf" srcId="{31AD2E49-E35B-42CF-B1C1-353F5DD89CCC}" destId="{C69A8286-6861-4C14-9CEB-BDC9B0F83977}" srcOrd="2" destOrd="0" presId="urn:microsoft.com/office/officeart/2018/2/layout/IconCircleList"/>
    <dgm:cxn modelId="{D626AD5F-55A4-49E8-BE3D-39C6A8D68BAD}" type="presParOf" srcId="{31AD2E49-E35B-42CF-B1C1-353F5DD89CCC}" destId="{C6C87F14-F47C-4691-84EB-FBA2F0FC7643}" srcOrd="3" destOrd="0" presId="urn:microsoft.com/office/officeart/2018/2/layout/IconCircleList"/>
    <dgm:cxn modelId="{C1651948-4213-4541-9789-1E495394983A}" type="presParOf" srcId="{AE9B4145-62BC-4942-BE7C-C0C6F6A39814}" destId="{06E059C9-06DC-4B2F-9942-9EFEF9DB74BE}" srcOrd="5" destOrd="0" presId="urn:microsoft.com/office/officeart/2018/2/layout/IconCircleList"/>
    <dgm:cxn modelId="{E2DA7967-3621-47FB-A13D-9ED28D93ADBE}" type="presParOf" srcId="{AE9B4145-62BC-4942-BE7C-C0C6F6A39814}" destId="{35AADE0D-AD99-43D7-84A4-5AC5A1DC675E}" srcOrd="6" destOrd="0" presId="urn:microsoft.com/office/officeart/2018/2/layout/IconCircleList"/>
    <dgm:cxn modelId="{DE7627FD-3F07-41C6-B5E9-68902B11C067}" type="presParOf" srcId="{35AADE0D-AD99-43D7-84A4-5AC5A1DC675E}" destId="{88ACDFE3-5517-4EC4-805B-16AC6771AE70}" srcOrd="0" destOrd="0" presId="urn:microsoft.com/office/officeart/2018/2/layout/IconCircleList"/>
    <dgm:cxn modelId="{AAFC52F6-A94E-40D8-BF18-F98968EA0F91}" type="presParOf" srcId="{35AADE0D-AD99-43D7-84A4-5AC5A1DC675E}" destId="{9FB5206B-E458-4735-8416-3CA5AF86A4C3}" srcOrd="1" destOrd="0" presId="urn:microsoft.com/office/officeart/2018/2/layout/IconCircleList"/>
    <dgm:cxn modelId="{92A38F70-57C6-4883-ADF2-BE656187AEE5}" type="presParOf" srcId="{35AADE0D-AD99-43D7-84A4-5AC5A1DC675E}" destId="{709D279A-A8CA-49C5-AE1E-75DC48C66BE9}" srcOrd="2" destOrd="0" presId="urn:microsoft.com/office/officeart/2018/2/layout/IconCircleList"/>
    <dgm:cxn modelId="{15454D20-648D-438D-8B0E-07F8DF79AD57}" type="presParOf" srcId="{35AADE0D-AD99-43D7-84A4-5AC5A1DC675E}" destId="{48CD9FE1-3AFD-4115-A440-CF9CE633968C}" srcOrd="3" destOrd="0" presId="urn:microsoft.com/office/officeart/2018/2/layout/IconCircleList"/>
    <dgm:cxn modelId="{369B248B-0982-4DCF-BE54-832CA518F6C3}" type="presParOf" srcId="{AE9B4145-62BC-4942-BE7C-C0C6F6A39814}" destId="{34AFF5FE-AA55-4786-8D10-B4B6085ECE16}" srcOrd="7" destOrd="0" presId="urn:microsoft.com/office/officeart/2018/2/layout/IconCircleList"/>
    <dgm:cxn modelId="{62BE7ADC-F413-4999-8AB9-5A54FFB320D3}" type="presParOf" srcId="{AE9B4145-62BC-4942-BE7C-C0C6F6A39814}" destId="{F5AC4549-5A9D-459B-8F6E-351EEF5BE8CA}" srcOrd="8" destOrd="0" presId="urn:microsoft.com/office/officeart/2018/2/layout/IconCircleList"/>
    <dgm:cxn modelId="{BB11B488-F757-4D83-93C7-A2F8F91BFE90}" type="presParOf" srcId="{F5AC4549-5A9D-459B-8F6E-351EEF5BE8CA}" destId="{99031B28-586F-40C0-B3F4-9A993FCBC8E1}" srcOrd="0" destOrd="0" presId="urn:microsoft.com/office/officeart/2018/2/layout/IconCircleList"/>
    <dgm:cxn modelId="{CD457EFB-89C8-480F-8D08-09F01341DB95}" type="presParOf" srcId="{F5AC4549-5A9D-459B-8F6E-351EEF5BE8CA}" destId="{F60EF320-4596-4C5D-8FC8-4E40CDFB3A64}" srcOrd="1" destOrd="0" presId="urn:microsoft.com/office/officeart/2018/2/layout/IconCircleList"/>
    <dgm:cxn modelId="{19394435-908D-40BD-B8ED-C01FCA8187D2}" type="presParOf" srcId="{F5AC4549-5A9D-459B-8F6E-351EEF5BE8CA}" destId="{8E9ADFF4-EA26-454C-90E9-7A23C2967A39}" srcOrd="2" destOrd="0" presId="urn:microsoft.com/office/officeart/2018/2/layout/IconCircleList"/>
    <dgm:cxn modelId="{4DBC1A1C-A5D7-4015-AD77-4217A2A3D02A}" type="presParOf" srcId="{F5AC4549-5A9D-459B-8F6E-351EEF5BE8CA}" destId="{77317ACD-79BB-448F-8C45-96B5CBE6F02E}" srcOrd="3" destOrd="0" presId="urn:microsoft.com/office/officeart/2018/2/layout/IconCircleList"/>
    <dgm:cxn modelId="{B769AFC0-BC57-4621-A20D-D9DB5884F452}" type="presParOf" srcId="{AE9B4145-62BC-4942-BE7C-C0C6F6A39814}" destId="{E2EF2F21-8939-466F-B64D-EFEA704E821E}" srcOrd="9" destOrd="0" presId="urn:microsoft.com/office/officeart/2018/2/layout/IconCircleList"/>
    <dgm:cxn modelId="{214BF5EE-C7F6-4B58-A274-84C93D81B245}" type="presParOf" srcId="{AE9B4145-62BC-4942-BE7C-C0C6F6A39814}" destId="{C78D2F81-C930-4582-99BA-17A407288C99}" srcOrd="10" destOrd="0" presId="urn:microsoft.com/office/officeart/2018/2/layout/IconCircleList"/>
    <dgm:cxn modelId="{304F80A9-D22B-43B3-86B4-927595E635A5}" type="presParOf" srcId="{C78D2F81-C930-4582-99BA-17A407288C99}" destId="{4FFBAD34-8834-42EC-A76A-B806B5172406}" srcOrd="0" destOrd="0" presId="urn:microsoft.com/office/officeart/2018/2/layout/IconCircleList"/>
    <dgm:cxn modelId="{D26560F2-F837-463D-99CF-9ACD7DB16D90}" type="presParOf" srcId="{C78D2F81-C930-4582-99BA-17A407288C99}" destId="{C180118A-A18D-4329-AFCD-9D4402B7FFAD}" srcOrd="1" destOrd="0" presId="urn:microsoft.com/office/officeart/2018/2/layout/IconCircleList"/>
    <dgm:cxn modelId="{9717483A-993F-44F9-AF61-E845E28C9EF2}" type="presParOf" srcId="{C78D2F81-C930-4582-99BA-17A407288C99}" destId="{62A7471C-B7D5-4EFB-BF7E-E42E3DEFAB6F}" srcOrd="2" destOrd="0" presId="urn:microsoft.com/office/officeart/2018/2/layout/IconCircleList"/>
    <dgm:cxn modelId="{1329C214-0676-49EF-98FB-3B7BBD74BF49}" type="presParOf" srcId="{C78D2F81-C930-4582-99BA-17A407288C99}" destId="{B1177AD4-217F-4017-A945-2A147F52177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F9808-7B2C-40DA-B0C5-CDBA3AA542D4}">
      <dsp:nvSpPr>
        <dsp:cNvPr id="0" name=""/>
        <dsp:cNvSpPr/>
      </dsp:nvSpPr>
      <dsp:spPr>
        <a:xfrm>
          <a:off x="0" y="2124"/>
          <a:ext cx="509219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CC73A7-C0AE-44FA-9FB3-F8DD0451D1BC}">
      <dsp:nvSpPr>
        <dsp:cNvPr id="0" name=""/>
        <dsp:cNvSpPr/>
      </dsp:nvSpPr>
      <dsp:spPr>
        <a:xfrm>
          <a:off x="0" y="2124"/>
          <a:ext cx="5092194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.</a:t>
          </a:r>
          <a:r>
            <a:rPr lang="en-US" sz="1600" kern="1200" dirty="0"/>
            <a:t> CREATIVE PROBLEM SOLVING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.</a:t>
          </a:r>
          <a:r>
            <a:rPr lang="en-US" sz="1600" kern="1200" dirty="0"/>
            <a:t> TO THINK OUTSIDE THE BOX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.</a:t>
          </a:r>
          <a:r>
            <a:rPr lang="en-US" sz="1600" kern="1200" dirty="0"/>
            <a:t> TO REFLECT AND MAKE CHANGES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.</a:t>
          </a:r>
          <a:r>
            <a:rPr lang="en-US" sz="1600" kern="1200" dirty="0"/>
            <a:t> TO QUESTION IF THE TASK IS GOING WELL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400" kern="1200" dirty="0"/>
        </a:p>
      </dsp:txBody>
      <dsp:txXfrm>
        <a:off x="0" y="2124"/>
        <a:ext cx="5092194" cy="1449029"/>
      </dsp:txXfrm>
    </dsp:sp>
    <dsp:sp modelId="{A36274E0-F1FD-4BFD-9F22-80148052C2B2}">
      <dsp:nvSpPr>
        <dsp:cNvPr id="0" name=""/>
        <dsp:cNvSpPr/>
      </dsp:nvSpPr>
      <dsp:spPr>
        <a:xfrm>
          <a:off x="0" y="1451154"/>
          <a:ext cx="509219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B25680-6816-43F9-8475-828A83EA976E}">
      <dsp:nvSpPr>
        <dsp:cNvPr id="0" name=""/>
        <dsp:cNvSpPr/>
      </dsp:nvSpPr>
      <dsp:spPr>
        <a:xfrm>
          <a:off x="0" y="1451154"/>
          <a:ext cx="5092194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. </a:t>
          </a:r>
          <a:r>
            <a:rPr lang="en-US" sz="1600" kern="1200" dirty="0"/>
            <a:t>TO</a:t>
          </a:r>
          <a:r>
            <a:rPr lang="en-US" sz="1600" kern="1200" baseline="0" dirty="0"/>
            <a:t> MAKE THINGS FUNCTION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baseline="0" dirty="0"/>
            <a:t>. </a:t>
          </a:r>
          <a:r>
            <a:rPr lang="en-US" sz="1600" kern="1200" baseline="0" dirty="0"/>
            <a:t>TO MAKE PATTERNS AND LINKS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baseline="0" dirty="0"/>
            <a:t>. </a:t>
          </a:r>
          <a:r>
            <a:rPr lang="en-US" sz="1600" kern="1200" baseline="0" dirty="0"/>
            <a:t>TO VERIFY WHAT IS KNOWN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baseline="0" dirty="0"/>
            <a:t>. </a:t>
          </a:r>
          <a:r>
            <a:rPr lang="en-US" sz="1600" kern="1200" baseline="0" dirty="0"/>
            <a:t>TO IDENTIFY PROBLEMS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400" kern="1200" dirty="0"/>
        </a:p>
      </dsp:txBody>
      <dsp:txXfrm>
        <a:off x="0" y="1451154"/>
        <a:ext cx="5092194" cy="1449029"/>
      </dsp:txXfrm>
    </dsp:sp>
    <dsp:sp modelId="{11CCE2B3-3116-47D1-B765-2107993B7209}">
      <dsp:nvSpPr>
        <dsp:cNvPr id="0" name=""/>
        <dsp:cNvSpPr/>
      </dsp:nvSpPr>
      <dsp:spPr>
        <a:xfrm>
          <a:off x="0" y="2900183"/>
          <a:ext cx="509219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1BD458-8B49-431F-B533-DF95ED5FF627}">
      <dsp:nvSpPr>
        <dsp:cNvPr id="0" name=""/>
        <dsp:cNvSpPr/>
      </dsp:nvSpPr>
      <dsp:spPr>
        <a:xfrm>
          <a:off x="0" y="2900183"/>
          <a:ext cx="5092194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0" y="2900183"/>
        <a:ext cx="5092194" cy="144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0870E-508E-4B3A-AA3D-6BB07F20263D}">
      <dsp:nvSpPr>
        <dsp:cNvPr id="0" name=""/>
        <dsp:cNvSpPr/>
      </dsp:nvSpPr>
      <dsp:spPr>
        <a:xfrm>
          <a:off x="0" y="4254"/>
          <a:ext cx="11842589" cy="9063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68CFD-124E-4636-93E4-94FF8716A046}">
      <dsp:nvSpPr>
        <dsp:cNvPr id="0" name=""/>
        <dsp:cNvSpPr/>
      </dsp:nvSpPr>
      <dsp:spPr>
        <a:xfrm>
          <a:off x="274156" y="208172"/>
          <a:ext cx="498466" cy="4984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5AD00-F258-4F7F-9188-B5287E5927FC}">
      <dsp:nvSpPr>
        <dsp:cNvPr id="0" name=""/>
        <dsp:cNvSpPr/>
      </dsp:nvSpPr>
      <dsp:spPr>
        <a:xfrm>
          <a:off x="1046778" y="4254"/>
          <a:ext cx="10795811" cy="906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7" tIns="95917" rIns="95917" bIns="959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accent2">
                  <a:lumMod val="50000"/>
                </a:schemeClr>
              </a:solidFill>
            </a:rPr>
            <a:t>Make use of the Dowels to provide the tall structure with structural rigidity</a:t>
          </a:r>
          <a:endParaRPr lang="en-US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46778" y="4254"/>
        <a:ext cx="10795811" cy="906301"/>
      </dsp:txXfrm>
    </dsp:sp>
    <dsp:sp modelId="{012C43A1-AC4B-4C23-8E96-4E91BFC92581}">
      <dsp:nvSpPr>
        <dsp:cNvPr id="0" name=""/>
        <dsp:cNvSpPr/>
      </dsp:nvSpPr>
      <dsp:spPr>
        <a:xfrm>
          <a:off x="0" y="1137132"/>
          <a:ext cx="11842589" cy="9063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8D415-E764-4B53-BAFE-2BF7959F62F3}">
      <dsp:nvSpPr>
        <dsp:cNvPr id="0" name=""/>
        <dsp:cNvSpPr/>
      </dsp:nvSpPr>
      <dsp:spPr>
        <a:xfrm>
          <a:off x="274156" y="1341050"/>
          <a:ext cx="498466" cy="4984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1DEA9-C5EA-40F0-AE51-520C8F0AAE26}">
      <dsp:nvSpPr>
        <dsp:cNvPr id="0" name=""/>
        <dsp:cNvSpPr/>
      </dsp:nvSpPr>
      <dsp:spPr>
        <a:xfrm>
          <a:off x="1046778" y="1137132"/>
          <a:ext cx="10795811" cy="906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7" tIns="95917" rIns="95917" bIns="959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accent2">
                  <a:lumMod val="50000"/>
                </a:schemeClr>
              </a:solidFill>
            </a:rPr>
            <a:t>Use of a pyramid structure to provide the strongest shape possible for the load bearing structure (maybe not the pointy top)</a:t>
          </a:r>
          <a:endParaRPr lang="en-US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46778" y="1137132"/>
        <a:ext cx="10795811" cy="906301"/>
      </dsp:txXfrm>
    </dsp:sp>
    <dsp:sp modelId="{576A9316-E0E7-403C-9FB3-E53CE49F9557}">
      <dsp:nvSpPr>
        <dsp:cNvPr id="0" name=""/>
        <dsp:cNvSpPr/>
      </dsp:nvSpPr>
      <dsp:spPr>
        <a:xfrm>
          <a:off x="0" y="2270009"/>
          <a:ext cx="11842589" cy="9063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69717-8F80-4BEC-BF8F-8FE3625FDE3F}">
      <dsp:nvSpPr>
        <dsp:cNvPr id="0" name=""/>
        <dsp:cNvSpPr/>
      </dsp:nvSpPr>
      <dsp:spPr>
        <a:xfrm>
          <a:off x="274156" y="2473927"/>
          <a:ext cx="498466" cy="4984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EF7FF-89BB-4B64-9E15-F7C9418711C8}">
      <dsp:nvSpPr>
        <dsp:cNvPr id="0" name=""/>
        <dsp:cNvSpPr/>
      </dsp:nvSpPr>
      <dsp:spPr>
        <a:xfrm>
          <a:off x="1046778" y="2270009"/>
          <a:ext cx="10795811" cy="906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7" tIns="95917" rIns="95917" bIns="959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accent2">
                  <a:lumMod val="50000"/>
                </a:schemeClr>
              </a:solidFill>
            </a:rPr>
            <a:t>Balance the tall structures weight effectively so it does not lean to one side </a:t>
          </a:r>
          <a:endParaRPr lang="en-US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46778" y="2270009"/>
        <a:ext cx="10795811" cy="906301"/>
      </dsp:txXfrm>
    </dsp:sp>
    <dsp:sp modelId="{D157CCFD-EB97-4BBD-9E6F-EFBE9BD751A0}">
      <dsp:nvSpPr>
        <dsp:cNvPr id="0" name=""/>
        <dsp:cNvSpPr/>
      </dsp:nvSpPr>
      <dsp:spPr>
        <a:xfrm>
          <a:off x="0" y="3402886"/>
          <a:ext cx="11842589" cy="9063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73EB2-2489-4A44-90DF-E9679EDCD7B2}">
      <dsp:nvSpPr>
        <dsp:cNvPr id="0" name=""/>
        <dsp:cNvSpPr/>
      </dsp:nvSpPr>
      <dsp:spPr>
        <a:xfrm>
          <a:off x="274156" y="3606804"/>
          <a:ext cx="498466" cy="4984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4AA37-EE89-4FCB-83B3-BEAF2AAE9083}">
      <dsp:nvSpPr>
        <dsp:cNvPr id="0" name=""/>
        <dsp:cNvSpPr/>
      </dsp:nvSpPr>
      <dsp:spPr>
        <a:xfrm>
          <a:off x="1046778" y="3402886"/>
          <a:ext cx="10795811" cy="906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7" tIns="95917" rIns="95917" bIns="959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accent2">
                  <a:lumMod val="50000"/>
                </a:schemeClr>
              </a:solidFill>
            </a:rPr>
            <a:t>For the tall structure to stand on its own it needs to have a gradual decrease in weight the taller it gets </a:t>
          </a:r>
          <a:endParaRPr lang="en-US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46778" y="3402886"/>
        <a:ext cx="10795811" cy="906301"/>
      </dsp:txXfrm>
    </dsp:sp>
    <dsp:sp modelId="{9D42E569-23BD-435B-BB34-DBFACEACFD6A}">
      <dsp:nvSpPr>
        <dsp:cNvPr id="0" name=""/>
        <dsp:cNvSpPr/>
      </dsp:nvSpPr>
      <dsp:spPr>
        <a:xfrm>
          <a:off x="0" y="4535764"/>
          <a:ext cx="11842589" cy="9063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3819D-F7F7-4E15-AAF7-C6E8531722E9}">
      <dsp:nvSpPr>
        <dsp:cNvPr id="0" name=""/>
        <dsp:cNvSpPr/>
      </dsp:nvSpPr>
      <dsp:spPr>
        <a:xfrm>
          <a:off x="274156" y="4739682"/>
          <a:ext cx="498466" cy="49846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EDCBF-C5DC-4E23-A71B-8CB4FDB76F91}">
      <dsp:nvSpPr>
        <dsp:cNvPr id="0" name=""/>
        <dsp:cNvSpPr/>
      </dsp:nvSpPr>
      <dsp:spPr>
        <a:xfrm>
          <a:off x="1046778" y="4535764"/>
          <a:ext cx="10795811" cy="906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7" tIns="95917" rIns="95917" bIns="959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accent2">
                  <a:lumMod val="50000"/>
                </a:schemeClr>
              </a:solidFill>
            </a:rPr>
            <a:t>REMEMBER THAT YOU CANNOT TAPE ANY STRUCTURE TO THE TABLE </a:t>
          </a:r>
          <a:endParaRPr lang="en-US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46778" y="4535764"/>
        <a:ext cx="10795811" cy="9063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22752-8B25-45C9-87B5-AE39E2920D78}">
      <dsp:nvSpPr>
        <dsp:cNvPr id="0" name=""/>
        <dsp:cNvSpPr/>
      </dsp:nvSpPr>
      <dsp:spPr>
        <a:xfrm>
          <a:off x="1397239" y="497"/>
          <a:ext cx="1197858" cy="119785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6F41A-90D5-4498-8CA0-897C39117D25}">
      <dsp:nvSpPr>
        <dsp:cNvPr id="0" name=""/>
        <dsp:cNvSpPr/>
      </dsp:nvSpPr>
      <dsp:spPr>
        <a:xfrm>
          <a:off x="1648789" y="252048"/>
          <a:ext cx="694758" cy="6947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EC1F4-CC32-46D2-AD17-252FC66C9354}">
      <dsp:nvSpPr>
        <dsp:cNvPr id="0" name=""/>
        <dsp:cNvSpPr/>
      </dsp:nvSpPr>
      <dsp:spPr>
        <a:xfrm>
          <a:off x="2851782" y="497"/>
          <a:ext cx="2823523" cy="1197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Use scissors carefully and hold them safely when moving around</a:t>
          </a:r>
          <a:endParaRPr lang="en-US" sz="1900" kern="1200"/>
        </a:p>
      </dsp:txBody>
      <dsp:txXfrm>
        <a:off x="2851782" y="497"/>
        <a:ext cx="2823523" cy="1197858"/>
      </dsp:txXfrm>
    </dsp:sp>
    <dsp:sp modelId="{B968FFCD-79CF-4094-AA5B-34F3B66010CD}">
      <dsp:nvSpPr>
        <dsp:cNvPr id="0" name=""/>
        <dsp:cNvSpPr/>
      </dsp:nvSpPr>
      <dsp:spPr>
        <a:xfrm>
          <a:off x="6167283" y="497"/>
          <a:ext cx="1197858" cy="119785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64F56-F020-40B6-9A5C-33417618028E}">
      <dsp:nvSpPr>
        <dsp:cNvPr id="0" name=""/>
        <dsp:cNvSpPr/>
      </dsp:nvSpPr>
      <dsp:spPr>
        <a:xfrm>
          <a:off x="6418834" y="252048"/>
          <a:ext cx="694758" cy="6947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3FB42-E92E-4996-8152-75C20DB52F80}">
      <dsp:nvSpPr>
        <dsp:cNvPr id="0" name=""/>
        <dsp:cNvSpPr/>
      </dsp:nvSpPr>
      <dsp:spPr>
        <a:xfrm>
          <a:off x="7621826" y="497"/>
          <a:ext cx="2823523" cy="1197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Keep you work area and the room you are in clean and tidy </a:t>
          </a:r>
          <a:endParaRPr lang="en-US" sz="1900" kern="1200"/>
        </a:p>
      </dsp:txBody>
      <dsp:txXfrm>
        <a:off x="7621826" y="497"/>
        <a:ext cx="2823523" cy="1197858"/>
      </dsp:txXfrm>
    </dsp:sp>
    <dsp:sp modelId="{5AF59AED-FE70-49C9-BE21-576196FF6002}">
      <dsp:nvSpPr>
        <dsp:cNvPr id="0" name=""/>
        <dsp:cNvSpPr/>
      </dsp:nvSpPr>
      <dsp:spPr>
        <a:xfrm>
          <a:off x="1397239" y="2124231"/>
          <a:ext cx="1197858" cy="119785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D0A81-9C06-4A23-A093-2737250A8EAE}">
      <dsp:nvSpPr>
        <dsp:cNvPr id="0" name=""/>
        <dsp:cNvSpPr/>
      </dsp:nvSpPr>
      <dsp:spPr>
        <a:xfrm>
          <a:off x="1648789" y="2375781"/>
          <a:ext cx="694758" cy="6947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87F14-F47C-4691-84EB-FBA2F0FC7643}">
      <dsp:nvSpPr>
        <dsp:cNvPr id="0" name=""/>
        <dsp:cNvSpPr/>
      </dsp:nvSpPr>
      <dsp:spPr>
        <a:xfrm>
          <a:off x="2851782" y="2124231"/>
          <a:ext cx="2823523" cy="1197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Work as a team – appoint a team leader</a:t>
          </a:r>
          <a:endParaRPr lang="en-US" sz="1900" kern="1200"/>
        </a:p>
      </dsp:txBody>
      <dsp:txXfrm>
        <a:off x="2851782" y="2124231"/>
        <a:ext cx="2823523" cy="1197858"/>
      </dsp:txXfrm>
    </dsp:sp>
    <dsp:sp modelId="{88ACDFE3-5517-4EC4-805B-16AC6771AE70}">
      <dsp:nvSpPr>
        <dsp:cNvPr id="0" name=""/>
        <dsp:cNvSpPr/>
      </dsp:nvSpPr>
      <dsp:spPr>
        <a:xfrm>
          <a:off x="6167283" y="2124231"/>
          <a:ext cx="1197858" cy="119785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5206B-E458-4735-8416-3CA5AF86A4C3}">
      <dsp:nvSpPr>
        <dsp:cNvPr id="0" name=""/>
        <dsp:cNvSpPr/>
      </dsp:nvSpPr>
      <dsp:spPr>
        <a:xfrm>
          <a:off x="6418834" y="2375781"/>
          <a:ext cx="694758" cy="6947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D9FE1-3AFD-4115-A440-CF9CE633968C}">
      <dsp:nvSpPr>
        <dsp:cNvPr id="0" name=""/>
        <dsp:cNvSpPr/>
      </dsp:nvSpPr>
      <dsp:spPr>
        <a:xfrm>
          <a:off x="7621826" y="2124231"/>
          <a:ext cx="2823523" cy="1197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Split into two main groups for each of the groups with sub team leaders</a:t>
          </a:r>
          <a:endParaRPr lang="en-US" sz="1900" kern="1200"/>
        </a:p>
      </dsp:txBody>
      <dsp:txXfrm>
        <a:off x="7621826" y="2124231"/>
        <a:ext cx="2823523" cy="1197858"/>
      </dsp:txXfrm>
    </dsp:sp>
    <dsp:sp modelId="{99031B28-586F-40C0-B3F4-9A993FCBC8E1}">
      <dsp:nvSpPr>
        <dsp:cNvPr id="0" name=""/>
        <dsp:cNvSpPr/>
      </dsp:nvSpPr>
      <dsp:spPr>
        <a:xfrm>
          <a:off x="1397239" y="4247964"/>
          <a:ext cx="1197858" cy="119785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EF320-4596-4C5D-8FC8-4E40CDFB3A64}">
      <dsp:nvSpPr>
        <dsp:cNvPr id="0" name=""/>
        <dsp:cNvSpPr/>
      </dsp:nvSpPr>
      <dsp:spPr>
        <a:xfrm>
          <a:off x="1648789" y="4499514"/>
          <a:ext cx="694758" cy="69475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17ACD-79BB-448F-8C45-96B5CBE6F02E}">
      <dsp:nvSpPr>
        <dsp:cNvPr id="0" name=""/>
        <dsp:cNvSpPr/>
      </dsp:nvSpPr>
      <dsp:spPr>
        <a:xfrm>
          <a:off x="2851782" y="4247964"/>
          <a:ext cx="2823523" cy="1197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Work Efficiently – Time will seem to disappear very quickly, especially after break </a:t>
          </a:r>
          <a:endParaRPr lang="en-US" sz="1900" kern="1200"/>
        </a:p>
      </dsp:txBody>
      <dsp:txXfrm>
        <a:off x="2851782" y="4247964"/>
        <a:ext cx="2823523" cy="1197858"/>
      </dsp:txXfrm>
    </dsp:sp>
    <dsp:sp modelId="{4FFBAD34-8834-42EC-A76A-B806B5172406}">
      <dsp:nvSpPr>
        <dsp:cNvPr id="0" name=""/>
        <dsp:cNvSpPr/>
      </dsp:nvSpPr>
      <dsp:spPr>
        <a:xfrm>
          <a:off x="6167283" y="4247964"/>
          <a:ext cx="1197858" cy="119785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0118A-A18D-4329-AFCD-9D4402B7FFAD}">
      <dsp:nvSpPr>
        <dsp:cNvPr id="0" name=""/>
        <dsp:cNvSpPr/>
      </dsp:nvSpPr>
      <dsp:spPr>
        <a:xfrm>
          <a:off x="6418834" y="4499514"/>
          <a:ext cx="694758" cy="69475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77AD4-217F-4017-A945-2A147F52177C}">
      <dsp:nvSpPr>
        <dsp:cNvPr id="0" name=""/>
        <dsp:cNvSpPr/>
      </dsp:nvSpPr>
      <dsp:spPr>
        <a:xfrm>
          <a:off x="7621826" y="4247964"/>
          <a:ext cx="2823523" cy="1197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Have an action plan before you start making- PLAN ON THE PAPER PROVIDED </a:t>
          </a:r>
          <a:endParaRPr lang="en-US" sz="1900" kern="1200"/>
        </a:p>
      </dsp:txBody>
      <dsp:txXfrm>
        <a:off x="7621826" y="4247964"/>
        <a:ext cx="2823523" cy="1197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F823-48A5-43FC-BE03-E79964288B41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4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3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7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5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3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4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9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0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8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2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8C0D-E07A-9E2E-14D4-D8C643EC8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8914" y="893935"/>
            <a:ext cx="5364937" cy="3339390"/>
          </a:xfrm>
        </p:spPr>
        <p:txBody>
          <a:bodyPr anchor="ctr">
            <a:normAutofit fontScale="90000"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Uplands Junior  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STEM DAY </a:t>
            </a:r>
            <a:br>
              <a:rPr lang="en-US" sz="8800" dirty="0">
                <a:solidFill>
                  <a:schemeClr val="tx1"/>
                </a:solidFill>
              </a:rPr>
            </a:br>
            <a:r>
              <a:rPr lang="en-US" sz="8800" dirty="0">
                <a:solidFill>
                  <a:schemeClr val="tx1"/>
                </a:solidFill>
              </a:rPr>
              <a:t>September 2022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4C05A-0CB9-BCA2-4A00-896CB1069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915" y="4876803"/>
            <a:ext cx="5364936" cy="90984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CHALLENGE </a:t>
            </a:r>
          </a:p>
          <a:p>
            <a:endParaRPr lang="en-GB" dirty="0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42FD5062-CA07-DB7C-281D-A0F170494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92" r="27478" b="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0440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Any questions?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F1D151-0F3E-4471-89FA-87199B20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1" rIns="91440" bIns="45721" rtlCol="0">
            <a:normAutofit/>
          </a:bodyPr>
          <a:lstStyle/>
          <a:p>
            <a:pPr marL="0" indent="0">
              <a:buNone/>
            </a:pPr>
            <a:r>
              <a:rPr lang="en-GB" dirty="0"/>
              <a:t>Please raise your hand and ask your teacher if you have any questions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Teachers please unmute your mic if your class has any questions 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3184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607B40-7001-451A-8659-C681F8A2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40687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REMEMBER TO WORK HARD WITH ALL MEMBERS OF YOUR TEAM AND MOST OF ALL  HAVE FUN LEARNING !!!</a:t>
            </a:r>
            <a:b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dirty="0"/>
              <a:t>GOOD LUCK</a:t>
            </a:r>
            <a:endParaRPr lang="en-US" sz="47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4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US" sz="3400"/>
              <a:t>WHAT ARE STEM KNOWLEDGE AND SKILLS? </a:t>
            </a:r>
            <a:endParaRPr lang="en-GB" sz="34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10" descr="Light Bulb Vector Png, Vector, PSD, and Clipart With Transparent Background  for Free Download | Pngtree">
            <a:extLst>
              <a:ext uri="{FF2B5EF4-FFF2-40B4-BE49-F238E27FC236}">
                <a16:creationId xmlns:a16="http://schemas.microsoft.com/office/drawing/2014/main" id="{1221F2E5-80B4-4C53-928E-FD889BEC6A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4444" y1="20556" x2="64444" y2="20556"/>
                        <a14:foregroundMark x1="73333" y1="30278" x2="73333" y2="30278"/>
                        <a14:foregroundMark x1="78333" y1="44722" x2="78333" y2="44722"/>
                        <a14:foregroundMark x1="50278" y1="16111" x2="50278" y2="16111"/>
                        <a14:foregroundMark x1="36667" y1="22222" x2="36667" y2="22222"/>
                        <a14:foregroundMark x1="26111" y1="30000" x2="26111" y2="30000"/>
                        <a14:foregroundMark x1="22778" y1="43333" x2="22778" y2="43333"/>
                        <a14:foregroundMark x1="51389" y1="75833" x2="51389" y2="75833"/>
                        <a14:foregroundMark x1="51389" y1="79167" x2="51389" y2="79167"/>
                        <a14:foregroundMark x1="50556" y1="81944" x2="50556" y2="81944"/>
                        <a14:foregroundMark x1="50556" y1="86389" x2="50556" y2="863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86" r="2" b="456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14" descr="White Gear Icon #169238 - Free Icons Library">
            <a:extLst>
              <a:ext uri="{FF2B5EF4-FFF2-40B4-BE49-F238E27FC236}">
                <a16:creationId xmlns:a16="http://schemas.microsoft.com/office/drawing/2014/main" id="{356D184A-72EB-4F3B-A161-D72E5A6796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9" r="-3" b="7300"/>
          <a:stretch/>
        </p:blipFill>
        <p:spPr bwMode="auto">
          <a:xfrm flipH="1">
            <a:off x="6261607" y="-195942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B26105D6-6594-486E-851A-C7414D851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570457"/>
              </p:ext>
            </p:extLst>
          </p:nvPr>
        </p:nvGraphicFramePr>
        <p:xfrm>
          <a:off x="838201" y="1825625"/>
          <a:ext cx="509219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179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11" y="106878"/>
            <a:ext cx="11842589" cy="758952"/>
          </a:xfrm>
        </p:spPr>
        <p:txBody>
          <a:bodyPr>
            <a:normAutofit/>
          </a:bodyPr>
          <a:lstStyle/>
          <a:p>
            <a:r>
              <a:rPr lang="en-GB" dirty="0"/>
              <a:t>TODAYS CHALLENGE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41603A-058B-45AB-B016-807531C9C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11" y="965200"/>
            <a:ext cx="11842590" cy="5549900"/>
          </a:xfrm>
        </p:spPr>
        <p:txBody>
          <a:bodyPr vert="horz" lIns="91440" tIns="45721" rIns="91440" bIns="45721" rtlCol="0" anchor="t">
            <a:normAutofit/>
          </a:bodyPr>
          <a:lstStyle/>
          <a:p>
            <a:r>
              <a:rPr lang="en-GB" sz="2400" dirty="0"/>
              <a:t>TO DESIGN AND ENGINEER THE TALLEST POSSIBLE STRUCTURE ONLY USING THE MATERIALS PROVIDED </a:t>
            </a:r>
          </a:p>
          <a:p>
            <a:r>
              <a:rPr lang="en-GB" sz="2400" dirty="0"/>
              <a:t>TO DESIGN AND ENGINEER A STRUCTURE THAT IS CAPABLE OF HOLDING THE MOST WEIGHT</a:t>
            </a:r>
          </a:p>
          <a:p>
            <a:endParaRPr lang="en-GB" sz="1051" dirty="0"/>
          </a:p>
          <a:p>
            <a:pPr marL="0" indent="0">
              <a:buNone/>
            </a:pPr>
            <a:endParaRPr lang="en-GB" sz="1051" dirty="0"/>
          </a:p>
          <a:p>
            <a:pPr marL="0" indent="0">
              <a:buNone/>
            </a:pPr>
            <a:r>
              <a:rPr lang="en-GB" sz="1600" b="1" dirty="0"/>
              <a:t>THE TALL STRUCTURE </a:t>
            </a:r>
            <a:r>
              <a:rPr lang="en-GB" sz="1600" b="1" u="sng" dirty="0"/>
              <a:t>MUST:</a:t>
            </a:r>
          </a:p>
          <a:p>
            <a:pPr marL="0" indent="0">
              <a:buNone/>
            </a:pPr>
            <a:r>
              <a:rPr lang="en-GB" sz="1600" dirty="0"/>
              <a:t>BE BUILT USING THE ITEMS PROVIDED</a:t>
            </a:r>
          </a:p>
          <a:p>
            <a:pPr marL="0" indent="0">
              <a:buNone/>
            </a:pPr>
            <a:r>
              <a:rPr lang="en-GB" sz="1600" dirty="0"/>
              <a:t>BE ABLE TO STAND ON IT OWN WITHOUT SUPPORT </a:t>
            </a:r>
          </a:p>
          <a:p>
            <a:pPr marL="0" indent="0">
              <a:buNone/>
            </a:pPr>
            <a:r>
              <a:rPr lang="en-GB" sz="1600" dirty="0"/>
              <a:t>BE AS AESTHETICALLY PLEASING AS POSSIBLE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THE TALL STRUCTURE </a:t>
            </a:r>
            <a:r>
              <a:rPr lang="en-GB" sz="1600" b="1" u="sng" dirty="0"/>
              <a:t>MUST NOT:</a:t>
            </a:r>
          </a:p>
          <a:p>
            <a:pPr marL="0" indent="0">
              <a:buNone/>
            </a:pPr>
            <a:r>
              <a:rPr lang="en-GB" sz="1600" dirty="0"/>
              <a:t>USE ANY MATERIALS THAT WERE NOT PROVIDED</a:t>
            </a:r>
          </a:p>
          <a:p>
            <a:pPr marL="0" indent="0">
              <a:buNone/>
            </a:pPr>
            <a:endParaRPr lang="en-GB" sz="1051" dirty="0"/>
          </a:p>
          <a:p>
            <a:pPr marL="0" indent="0">
              <a:buNone/>
            </a:pPr>
            <a:endParaRPr lang="en-GB" sz="1051" dirty="0"/>
          </a:p>
          <a:p>
            <a:pPr marL="0" indent="0">
              <a:buNone/>
            </a:pPr>
            <a:endParaRPr lang="en-GB" sz="140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20B79A-2F39-4835-950E-458E517F8D48}"/>
              </a:ext>
            </a:extLst>
          </p:cNvPr>
          <p:cNvSpPr txBox="1"/>
          <p:nvPr/>
        </p:nvSpPr>
        <p:spPr>
          <a:xfrm>
            <a:off x="6549701" y="2637434"/>
            <a:ext cx="491230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/>
              <a:t>THE LOAD BEARING STRUCTURE </a:t>
            </a:r>
            <a:r>
              <a:rPr lang="en-GB" sz="1600" b="1" u="sng" dirty="0"/>
              <a:t>MUST:</a:t>
            </a:r>
          </a:p>
          <a:p>
            <a:endParaRPr lang="en-GB" sz="1600" dirty="0"/>
          </a:p>
          <a:p>
            <a:r>
              <a:rPr lang="en-GB" sz="1600" dirty="0"/>
              <a:t>BE BUILT ONLY USING THE ITEMS PROVIDED</a:t>
            </a:r>
          </a:p>
          <a:p>
            <a:endParaRPr lang="en-GB" sz="1600" dirty="0"/>
          </a:p>
          <a:p>
            <a:r>
              <a:rPr lang="en-GB" sz="1600" dirty="0"/>
              <a:t>BE FREE STANDING WITHOUT SUPPORT </a:t>
            </a:r>
          </a:p>
          <a:p>
            <a:endParaRPr lang="en-GB" sz="1600" dirty="0"/>
          </a:p>
          <a:p>
            <a:r>
              <a:rPr lang="en-GB" sz="1600" dirty="0"/>
              <a:t>BE AS AESTHETICALLY PLEASING AS POSSIBLE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A23998-5215-487A-BD63-34F544E7BFFF}"/>
              </a:ext>
            </a:extLst>
          </p:cNvPr>
          <p:cNvSpPr txBox="1"/>
          <p:nvPr/>
        </p:nvSpPr>
        <p:spPr>
          <a:xfrm>
            <a:off x="6549701" y="4904509"/>
            <a:ext cx="4406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THE LOAD BEARING STRUCTURE  </a:t>
            </a:r>
            <a:r>
              <a:rPr lang="en-GB" sz="1600" b="1" u="sng" dirty="0"/>
              <a:t>MUST NOT :</a:t>
            </a:r>
          </a:p>
          <a:p>
            <a:endParaRPr lang="en-GB" sz="1600" dirty="0"/>
          </a:p>
          <a:p>
            <a:r>
              <a:rPr lang="en-GB" sz="1600" dirty="0"/>
              <a:t>USE ANY MATERIALS THAT WERE NOT PROVIDED</a:t>
            </a:r>
          </a:p>
          <a:p>
            <a:endParaRPr lang="en-GB" sz="1600" dirty="0"/>
          </a:p>
          <a:p>
            <a:r>
              <a:rPr lang="en-GB" sz="1600" dirty="0"/>
              <a:t>REST ON TOP OF ANYTHING </a:t>
            </a:r>
          </a:p>
        </p:txBody>
      </p:sp>
    </p:spTree>
    <p:extLst>
      <p:ext uri="{BB962C8B-B14F-4D97-AF65-F5344CB8AC3E}">
        <p14:creationId xmlns:p14="http://schemas.microsoft.com/office/powerpoint/2010/main" val="361352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/>
              <a:t>IMPORTANT CONSIDERATIONS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41603A-058B-45AB-B016-807531C9C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1" rIns="91440" bIns="45721" rtlCol="0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REMEMBER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000" dirty="0"/>
              <a:t>THAT THE </a:t>
            </a:r>
            <a:r>
              <a:rPr lang="en-GB" sz="2000" b="1" dirty="0"/>
              <a:t>TALL STRUCTURE</a:t>
            </a:r>
            <a:r>
              <a:rPr lang="en-GB" sz="2000" dirty="0"/>
              <a:t> MUST BE ABLE TO STAND FREELY WITHOUT ANY SUPPORT AND IT SHOULD HAVE A VERY STRONG FOUNDATION (BASE)</a:t>
            </a:r>
          </a:p>
          <a:p>
            <a:pPr marL="0" indent="0">
              <a:buNone/>
            </a:pPr>
            <a:r>
              <a:rPr lang="en-GB" sz="2000" dirty="0"/>
              <a:t>HINT: START HEAVY AT THE BOTTOM AND MAKE IT LIGHTER THE TALLER YOU GO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REMEMBER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000" dirty="0"/>
              <a:t>THAT THE </a:t>
            </a:r>
            <a:r>
              <a:rPr lang="en-GB" sz="2000" b="1" dirty="0"/>
              <a:t>LOAD BEARING STRUCTURE </a:t>
            </a:r>
            <a:r>
              <a:rPr lang="en-GB" sz="2000" dirty="0"/>
              <a:t>MUST BE ABLE TO SUSTAIN THE MOST WEIGHT SO IT HAS TO BE 3D </a:t>
            </a:r>
          </a:p>
          <a:p>
            <a:pPr marL="0" indent="0">
              <a:buNone/>
            </a:pPr>
            <a:r>
              <a:rPr lang="en-GB" sz="2000" dirty="0"/>
              <a:t>HINT: A TRIANGLE IS THE STRONGEST SHAPE </a:t>
            </a:r>
          </a:p>
          <a:p>
            <a:endParaRPr lang="en-GB" sz="20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3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717" y="1153725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</a:rPr>
              <a:t>HOW YOU WILL BE ASSESED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41603A-058B-45AB-B016-807531C9C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130" y="500053"/>
            <a:ext cx="5257799" cy="5667006"/>
          </a:xfrm>
        </p:spPr>
        <p:txBody>
          <a:bodyPr vert="horz" lIns="91440" tIns="45721" rIns="91440" bIns="45721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sz="3100" b="1" dirty="0"/>
              <a:t>Judging will assess the following:</a:t>
            </a:r>
          </a:p>
          <a:p>
            <a:pPr marL="0" indent="0">
              <a:buNone/>
            </a:pPr>
            <a:endParaRPr lang="en-GB" sz="31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3100" b="1" dirty="0"/>
              <a:t>The aesthetics of the items and the  mechanics used (max 5 points)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31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3100" b="1" dirty="0"/>
              <a:t>A ‘pitch’ showcasing the STEM knowledge, skills and considerations that have been taken into account and how well it works (1 MIN MAX ) (max 5 points)</a:t>
            </a:r>
          </a:p>
          <a:p>
            <a:pPr marL="0" indent="0">
              <a:buNone/>
            </a:pPr>
            <a:r>
              <a:rPr lang="en-GB" sz="3100" b="1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100" b="1" dirty="0"/>
              <a:t>The height of the tallest structure (max 5 points)</a:t>
            </a:r>
          </a:p>
          <a:p>
            <a:pPr marL="0" indent="0">
              <a:buNone/>
            </a:pPr>
            <a:r>
              <a:rPr lang="en-GB" sz="3100" b="1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100" b="1" dirty="0"/>
              <a:t>The load the structure is able to sustain (max 5 points)</a:t>
            </a:r>
          </a:p>
          <a:p>
            <a:endParaRPr lang="en-GB" sz="22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5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FFFFFF"/>
                </a:solidFill>
              </a:rPr>
              <a:t>YOU WILL BE GIVEN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41603A-058B-45AB-B016-807531C9C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1" rIns="91440" bIns="45721" rtlCol="0"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LOLLIPOP STICKS ( 200 )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MAKING TAPE  (1 ROLL)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A3 CARD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DOWELS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THESE ARE ALL THE MATERIALS YOU WILL HAVE FOR BOTH STRUCTURES SO REMEMBER TO PRIORITISE AND USE ALL THE MATERIALS EFFECTIVELY </a:t>
            </a:r>
          </a:p>
          <a:p>
            <a:endParaRPr lang="en-GB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5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11" y="106878"/>
            <a:ext cx="11842589" cy="758952"/>
          </a:xfrm>
        </p:spPr>
        <p:txBody>
          <a:bodyPr>
            <a:normAutofit/>
          </a:bodyPr>
          <a:lstStyle/>
          <a:p>
            <a:r>
              <a:rPr lang="en-GB"/>
              <a:t>PROCESSES YOU MAY CHOOSE TO USE </a:t>
            </a:r>
            <a:endParaRPr lang="en-GB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082BE710-5E7E-4C9C-003A-5089D1812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31166"/>
              </p:ext>
            </p:extLst>
          </p:nvPr>
        </p:nvGraphicFramePr>
        <p:xfrm>
          <a:off x="197011" y="1068778"/>
          <a:ext cx="11842590" cy="5446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46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11" y="106878"/>
            <a:ext cx="11842589" cy="758952"/>
          </a:xfrm>
        </p:spPr>
        <p:txBody>
          <a:bodyPr>
            <a:normAutofit/>
          </a:bodyPr>
          <a:lstStyle/>
          <a:p>
            <a:r>
              <a:rPr lang="en-GB" dirty="0"/>
              <a:t>H+S CONSIDERATIONS &amp; HINTS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4B194756-01F1-DB94-30D8-CFE9FF4238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7011" y="1068778"/>
          <a:ext cx="11842590" cy="5446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97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6433-1ACB-4326-A37F-23A3A9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11" y="106878"/>
            <a:ext cx="11842589" cy="758952"/>
          </a:xfrm>
        </p:spPr>
        <p:txBody>
          <a:bodyPr>
            <a:normAutofit/>
          </a:bodyPr>
          <a:lstStyle/>
          <a:p>
            <a:r>
              <a:rPr lang="en-GB" dirty="0"/>
              <a:t>SCHEDULE FOR TODAY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2F4120-E449-4380-BEA7-7FF5FC1A0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14339"/>
              </p:ext>
            </p:extLst>
          </p:nvPr>
        </p:nvGraphicFramePr>
        <p:xfrm>
          <a:off x="197011" y="1125653"/>
          <a:ext cx="11500184" cy="530283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00184">
                  <a:extLst>
                    <a:ext uri="{9D8B030D-6E8A-4147-A177-3AD203B41FA5}">
                      <a16:colId xmlns:a16="http://schemas.microsoft.com/office/drawing/2014/main" val="1500187388"/>
                    </a:ext>
                  </a:extLst>
                </a:gridCol>
              </a:tblGrid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UPLANDS  STEM DAY- September 2022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3623622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09:00 – 09:15  Briefing for the challenge (via Teams)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12939"/>
                  </a:ext>
                </a:extLst>
              </a:tr>
              <a:tr h="499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09:16 – 10:04  Planning and preparing materials / start challenge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48635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10:15 – 10:30 Break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58865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10:31- 11:59 Continue with challenge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867465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12:00 – 1:00 Lunch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83330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1:01 - 1:50 Finalising structures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81398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1:51 – 2:10 Teams Judging (via Teams)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335811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2:15 - Winners announced (via Teams)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45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824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647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Uplands Junior    STEM DAY  September 2022</vt:lpstr>
      <vt:lpstr>WHAT ARE STEM KNOWLEDGE AND SKILLS? </vt:lpstr>
      <vt:lpstr>TODAYS CHALLENGE </vt:lpstr>
      <vt:lpstr>IMPORTANT CONSIDERATIONS </vt:lpstr>
      <vt:lpstr>HOW YOU WILL BE ASSESED </vt:lpstr>
      <vt:lpstr>YOU WILL BE GIVEN </vt:lpstr>
      <vt:lpstr>PROCESSES YOU MAY CHOOSE TO USE </vt:lpstr>
      <vt:lpstr>H+S CONSIDERATIONS &amp; HINTS</vt:lpstr>
      <vt:lpstr>SCHEDULE FOR TODAY </vt:lpstr>
      <vt:lpstr>Any questions?</vt:lpstr>
      <vt:lpstr>REMEMBER TO WORK HARD WITH ALL MEMBERS OF YOUR TEAM AND MOST OF ALL  HAVE FUN LEARNING !!!  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Abdullatif</dc:creator>
  <cp:lastModifiedBy>Ismail Abdullatif</cp:lastModifiedBy>
  <cp:revision>6</cp:revision>
  <dcterms:created xsi:type="dcterms:W3CDTF">2022-09-01T20:01:18Z</dcterms:created>
  <dcterms:modified xsi:type="dcterms:W3CDTF">2022-09-14T18:51:07Z</dcterms:modified>
</cp:coreProperties>
</file>